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1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3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7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0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1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2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9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6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89002-7E9C-4627-845D-F49F10176DC9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9BAAE-2C46-4A34-BF78-544E106EA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4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51" y="609600"/>
            <a:ext cx="6772275" cy="5238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90308" y="5881878"/>
            <a:ext cx="21988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By: Nathan Alexander, 2015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363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8" y="704850"/>
            <a:ext cx="7324725" cy="544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95183" y="6153149"/>
            <a:ext cx="15294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By: </a:t>
            </a:r>
            <a:r>
              <a:rPr lang="en-US" sz="1400" dirty="0" err="1" smtClean="0"/>
              <a:t>Richela</a:t>
            </a:r>
            <a:r>
              <a:rPr lang="en-US" sz="1400" dirty="0" smtClean="0"/>
              <a:t> Maeda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0455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8081963" cy="62709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62229" y="6397071"/>
            <a:ext cx="1676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By: Michelle Haskins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8698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2</cp:revision>
  <dcterms:created xsi:type="dcterms:W3CDTF">2015-10-04T19:29:28Z</dcterms:created>
  <dcterms:modified xsi:type="dcterms:W3CDTF">2015-10-04T19:35:34Z</dcterms:modified>
</cp:coreProperties>
</file>