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8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B6F10-3528-4F9C-8BF0-14467B59EBDB}" type="datetimeFigureOut">
              <a:rPr lang="en-US" smtClean="0"/>
              <a:t>10/17/2013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9F07-6EFE-49EE-9757-10DCAF4229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984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B6F10-3528-4F9C-8BF0-14467B59EBDB}" type="datetimeFigureOut">
              <a:rPr lang="en-US" smtClean="0"/>
              <a:t>10/17/2013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9F07-6EFE-49EE-9757-10DCAF4229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437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B6F10-3528-4F9C-8BF0-14467B59EBDB}" type="datetimeFigureOut">
              <a:rPr lang="en-US" smtClean="0"/>
              <a:t>10/17/2013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9F07-6EFE-49EE-9757-10DCAF4229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408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B6F10-3528-4F9C-8BF0-14467B59EBDB}" type="datetimeFigureOut">
              <a:rPr lang="en-US" smtClean="0"/>
              <a:t>10/17/2013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9F07-6EFE-49EE-9757-10DCAF4229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021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B6F10-3528-4F9C-8BF0-14467B59EBDB}" type="datetimeFigureOut">
              <a:rPr lang="en-US" smtClean="0"/>
              <a:t>10/17/2013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9F07-6EFE-49EE-9757-10DCAF4229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598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B6F10-3528-4F9C-8BF0-14467B59EBDB}" type="datetimeFigureOut">
              <a:rPr lang="en-US" smtClean="0"/>
              <a:t>10/17/2013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9F07-6EFE-49EE-9757-10DCAF4229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448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B6F10-3528-4F9C-8BF0-14467B59EBDB}" type="datetimeFigureOut">
              <a:rPr lang="en-US" smtClean="0"/>
              <a:t>10/17/2013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9F07-6EFE-49EE-9757-10DCAF4229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078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B6F10-3528-4F9C-8BF0-14467B59EBDB}" type="datetimeFigureOut">
              <a:rPr lang="en-US" smtClean="0"/>
              <a:t>10/17/2013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9F07-6EFE-49EE-9757-10DCAF4229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56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B6F10-3528-4F9C-8BF0-14467B59EBDB}" type="datetimeFigureOut">
              <a:rPr lang="en-US" smtClean="0"/>
              <a:t>10/17/2013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9F07-6EFE-49EE-9757-10DCAF4229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183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B6F10-3528-4F9C-8BF0-14467B59EBDB}" type="datetimeFigureOut">
              <a:rPr lang="en-US" smtClean="0"/>
              <a:t>10/17/2013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9F07-6EFE-49EE-9757-10DCAF4229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125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B6F10-3528-4F9C-8BF0-14467B59EBDB}" type="datetimeFigureOut">
              <a:rPr lang="en-US" smtClean="0"/>
              <a:t>10/17/2013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9F07-6EFE-49EE-9757-10DCAF4229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401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B6F10-3528-4F9C-8BF0-14467B59EBDB}" type="datetimeFigureOut">
              <a:rPr lang="en-US" smtClean="0"/>
              <a:t>10/17/2013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39F07-6EFE-49EE-9757-10DCAF4229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401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1143000" y="2022462"/>
            <a:ext cx="1870327" cy="363551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Clip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3578746" y="374568"/>
            <a:ext cx="1143000" cy="433388"/>
          </a:xfrm>
          <a:prstGeom prst="ellips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US" sz="1200" dirty="0"/>
              <a:t>Start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Parallelogram 5"/>
          <p:cNvSpPr/>
          <p:nvPr/>
        </p:nvSpPr>
        <p:spPr bwMode="auto">
          <a:xfrm>
            <a:off x="5260034" y="1280953"/>
            <a:ext cx="1552404" cy="480854"/>
          </a:xfrm>
          <a:prstGeom prst="parallelogram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Humboldt Ownership</a:t>
            </a:r>
          </a:p>
        </p:txBody>
      </p:sp>
      <p:sp>
        <p:nvSpPr>
          <p:cNvPr id="11" name="Oval 10"/>
          <p:cNvSpPr/>
          <p:nvPr/>
        </p:nvSpPr>
        <p:spPr bwMode="auto">
          <a:xfrm>
            <a:off x="5455210" y="5972767"/>
            <a:ext cx="1143000" cy="433388"/>
          </a:xfrm>
          <a:prstGeom prst="ellips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US" sz="1200" dirty="0" smtClean="0"/>
              <a:t>Stop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5260034" y="2022462"/>
            <a:ext cx="1552404" cy="522319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Select National</a:t>
            </a:r>
            <a:r>
              <a:rPr kumimoji="0" lang="en-US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Forests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4" name="Elbow Connector 13"/>
          <p:cNvCxnSpPr>
            <a:stCxn id="4" idx="2"/>
            <a:endCxn id="53" idx="0"/>
          </p:cNvCxnSpPr>
          <p:nvPr/>
        </p:nvCxnSpPr>
        <p:spPr bwMode="auto">
          <a:xfrm rot="16200000" flipH="1">
            <a:off x="1925947" y="2538229"/>
            <a:ext cx="308654" cy="422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15" name="Elbow Connector 14"/>
          <p:cNvCxnSpPr>
            <a:stCxn id="30" idx="5"/>
            <a:endCxn id="4" idx="3"/>
          </p:cNvCxnSpPr>
          <p:nvPr/>
        </p:nvCxnSpPr>
        <p:spPr bwMode="auto">
          <a:xfrm rot="10800000">
            <a:off x="3013328" y="2204238"/>
            <a:ext cx="2306815" cy="168196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16" name="Elbow Connector 15"/>
          <p:cNvCxnSpPr>
            <a:stCxn id="5" idx="4"/>
            <a:endCxn id="6" idx="0"/>
          </p:cNvCxnSpPr>
          <p:nvPr/>
        </p:nvCxnSpPr>
        <p:spPr bwMode="auto">
          <a:xfrm rot="16200000" flipH="1">
            <a:off x="4856743" y="101459"/>
            <a:ext cx="472997" cy="188599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17" name="Elbow Connector 16"/>
          <p:cNvCxnSpPr>
            <a:stCxn id="5" idx="4"/>
            <a:endCxn id="24" idx="0"/>
          </p:cNvCxnSpPr>
          <p:nvPr/>
        </p:nvCxnSpPr>
        <p:spPr bwMode="auto">
          <a:xfrm rot="5400000">
            <a:off x="2888024" y="-1904"/>
            <a:ext cx="452363" cy="2072083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24" name="Parallelogram 23"/>
          <p:cNvSpPr/>
          <p:nvPr/>
        </p:nvSpPr>
        <p:spPr bwMode="auto">
          <a:xfrm>
            <a:off x="1143000" y="1260319"/>
            <a:ext cx="1870326" cy="416081"/>
          </a:xfrm>
          <a:prstGeom prst="parallelogram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Humboldt Streams</a:t>
            </a:r>
          </a:p>
        </p:txBody>
      </p:sp>
      <p:sp>
        <p:nvSpPr>
          <p:cNvPr id="29" name="Rectangle 28"/>
          <p:cNvSpPr/>
          <p:nvPr/>
        </p:nvSpPr>
        <p:spPr bwMode="auto">
          <a:xfrm>
            <a:off x="5253682" y="2851415"/>
            <a:ext cx="1552404" cy="513884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Create Layer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200" dirty="0" smtClean="0">
                <a:latin typeface="Arial" charset="0"/>
              </a:rPr>
              <a:t>From selection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Parallelogram 29"/>
          <p:cNvSpPr/>
          <p:nvPr/>
        </p:nvSpPr>
        <p:spPr bwMode="auto">
          <a:xfrm>
            <a:off x="5260035" y="3645773"/>
            <a:ext cx="1552404" cy="480854"/>
          </a:xfrm>
          <a:prstGeom prst="parallelogram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National Forests</a:t>
            </a:r>
          </a:p>
        </p:txBody>
      </p:sp>
      <p:cxnSp>
        <p:nvCxnSpPr>
          <p:cNvPr id="34" name="Elbow Connector 33"/>
          <p:cNvCxnSpPr>
            <a:stCxn id="24" idx="4"/>
            <a:endCxn id="4" idx="0"/>
          </p:cNvCxnSpPr>
          <p:nvPr/>
        </p:nvCxnSpPr>
        <p:spPr bwMode="auto">
          <a:xfrm rot="16200000" flipH="1">
            <a:off x="1905132" y="1849430"/>
            <a:ext cx="346062" cy="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43" name="Elbow Connector 42"/>
          <p:cNvCxnSpPr>
            <a:stCxn id="6" idx="4"/>
            <a:endCxn id="13" idx="0"/>
          </p:cNvCxnSpPr>
          <p:nvPr/>
        </p:nvCxnSpPr>
        <p:spPr bwMode="auto">
          <a:xfrm rot="5400000">
            <a:off x="5905909" y="1892134"/>
            <a:ext cx="260655" cy="127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53" name="Parallelogram 52"/>
          <p:cNvSpPr/>
          <p:nvPr/>
        </p:nvSpPr>
        <p:spPr bwMode="auto">
          <a:xfrm>
            <a:off x="1142999" y="2694667"/>
            <a:ext cx="1878771" cy="505733"/>
          </a:xfrm>
          <a:prstGeom prst="parallelogram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National Forest Streams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1142999" y="3530198"/>
            <a:ext cx="1870327" cy="356002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Join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7" name="Elbow Connector 56"/>
          <p:cNvCxnSpPr>
            <a:stCxn id="30" idx="5"/>
            <a:endCxn id="56" idx="3"/>
          </p:cNvCxnSpPr>
          <p:nvPr/>
        </p:nvCxnSpPr>
        <p:spPr bwMode="auto">
          <a:xfrm rot="10800000">
            <a:off x="3013326" y="3708200"/>
            <a:ext cx="2306816" cy="17800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62" name="Elbow Connector 61"/>
          <p:cNvCxnSpPr>
            <a:stCxn id="53" idx="4"/>
            <a:endCxn id="56" idx="0"/>
          </p:cNvCxnSpPr>
          <p:nvPr/>
        </p:nvCxnSpPr>
        <p:spPr bwMode="auto">
          <a:xfrm rot="5400000">
            <a:off x="1915375" y="3363188"/>
            <a:ext cx="329798" cy="422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65" name="Elbow Connector 64"/>
          <p:cNvCxnSpPr>
            <a:stCxn id="13" idx="2"/>
            <a:endCxn id="29" idx="0"/>
          </p:cNvCxnSpPr>
          <p:nvPr/>
        </p:nvCxnSpPr>
        <p:spPr bwMode="auto">
          <a:xfrm rot="5400000">
            <a:off x="5879743" y="2694922"/>
            <a:ext cx="306634" cy="635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68" name="Elbow Connector 67"/>
          <p:cNvCxnSpPr>
            <a:stCxn id="29" idx="2"/>
            <a:endCxn id="30" idx="0"/>
          </p:cNvCxnSpPr>
          <p:nvPr/>
        </p:nvCxnSpPr>
        <p:spPr bwMode="auto">
          <a:xfrm rot="16200000" flipH="1">
            <a:off x="5892823" y="3502359"/>
            <a:ext cx="280474" cy="6353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84" name="Rectangle 83"/>
          <p:cNvSpPr/>
          <p:nvPr/>
        </p:nvSpPr>
        <p:spPr bwMode="auto">
          <a:xfrm>
            <a:off x="1143000" y="4977279"/>
            <a:ext cx="1870326" cy="395991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Dissolve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5" name="Parallelogram 84"/>
          <p:cNvSpPr/>
          <p:nvPr/>
        </p:nvSpPr>
        <p:spPr bwMode="auto">
          <a:xfrm>
            <a:off x="1143000" y="4222193"/>
            <a:ext cx="1870327" cy="432187"/>
          </a:xfrm>
          <a:prstGeom prst="parallelogram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National Forest Streams Joined</a:t>
            </a:r>
          </a:p>
        </p:txBody>
      </p:sp>
      <p:cxnSp>
        <p:nvCxnSpPr>
          <p:cNvPr id="86" name="Elbow Connector 85"/>
          <p:cNvCxnSpPr>
            <a:stCxn id="56" idx="2"/>
            <a:endCxn id="85" idx="0"/>
          </p:cNvCxnSpPr>
          <p:nvPr/>
        </p:nvCxnSpPr>
        <p:spPr bwMode="auto">
          <a:xfrm rot="16200000" flipH="1">
            <a:off x="1910167" y="4054195"/>
            <a:ext cx="335993" cy="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89" name="Elbow Connector 88"/>
          <p:cNvCxnSpPr>
            <a:stCxn id="85" idx="4"/>
            <a:endCxn id="84" idx="0"/>
          </p:cNvCxnSpPr>
          <p:nvPr/>
        </p:nvCxnSpPr>
        <p:spPr bwMode="auto">
          <a:xfrm rot="5400000">
            <a:off x="1916715" y="4815829"/>
            <a:ext cx="322899" cy="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94" name="Parallelogram 93"/>
          <p:cNvSpPr/>
          <p:nvPr/>
        </p:nvSpPr>
        <p:spPr bwMode="auto">
          <a:xfrm>
            <a:off x="1143000" y="5638800"/>
            <a:ext cx="1932463" cy="429537"/>
          </a:xfrm>
          <a:prstGeom prst="parallelogram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National Forest Streams Dissolved</a:t>
            </a:r>
          </a:p>
        </p:txBody>
      </p:sp>
      <p:cxnSp>
        <p:nvCxnSpPr>
          <p:cNvPr id="95" name="Elbow Connector 94"/>
          <p:cNvCxnSpPr>
            <a:stCxn id="84" idx="2"/>
            <a:endCxn id="94" idx="0"/>
          </p:cNvCxnSpPr>
          <p:nvPr/>
        </p:nvCxnSpPr>
        <p:spPr bwMode="auto">
          <a:xfrm rot="16200000" flipH="1">
            <a:off x="1960932" y="5490500"/>
            <a:ext cx="265530" cy="3106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99" name="Rectangle 98"/>
          <p:cNvSpPr/>
          <p:nvPr/>
        </p:nvSpPr>
        <p:spPr bwMode="auto">
          <a:xfrm>
            <a:off x="5253682" y="4494256"/>
            <a:ext cx="1558756" cy="321573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Compute Length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0" name="Parallelogram 99"/>
          <p:cNvSpPr/>
          <p:nvPr/>
        </p:nvSpPr>
        <p:spPr bwMode="auto">
          <a:xfrm>
            <a:off x="5065991" y="5145841"/>
            <a:ext cx="1934138" cy="429537"/>
          </a:xfrm>
          <a:prstGeom prst="parallelogram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National Forest Streams Dissolved</a:t>
            </a:r>
          </a:p>
        </p:txBody>
      </p:sp>
      <p:cxnSp>
        <p:nvCxnSpPr>
          <p:cNvPr id="101" name="Elbow Connector 100"/>
          <p:cNvCxnSpPr>
            <a:stCxn id="94" idx="2"/>
            <a:endCxn id="99" idx="1"/>
          </p:cNvCxnSpPr>
          <p:nvPr/>
        </p:nvCxnSpPr>
        <p:spPr bwMode="auto">
          <a:xfrm flipV="1">
            <a:off x="3021771" y="4655043"/>
            <a:ext cx="2231911" cy="119852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104" name="Elbow Connector 103"/>
          <p:cNvCxnSpPr>
            <a:stCxn id="99" idx="2"/>
            <a:endCxn id="100" idx="0"/>
          </p:cNvCxnSpPr>
          <p:nvPr/>
        </p:nvCxnSpPr>
        <p:spPr bwMode="auto">
          <a:xfrm rot="5400000">
            <a:off x="5868054" y="4980835"/>
            <a:ext cx="330012" cy="127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107" name="Elbow Connector 106"/>
          <p:cNvCxnSpPr>
            <a:stCxn id="100" idx="4"/>
            <a:endCxn id="11" idx="0"/>
          </p:cNvCxnSpPr>
          <p:nvPr/>
        </p:nvCxnSpPr>
        <p:spPr bwMode="auto">
          <a:xfrm rot="5400000">
            <a:off x="5831191" y="5770897"/>
            <a:ext cx="397389" cy="635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3741213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1283</TotalTime>
  <Words>35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Humboldt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jg2345</dc:creator>
  <cp:lastModifiedBy>jg2345</cp:lastModifiedBy>
  <cp:revision>7</cp:revision>
  <dcterms:created xsi:type="dcterms:W3CDTF">2013-10-17T18:29:15Z</dcterms:created>
  <dcterms:modified xsi:type="dcterms:W3CDTF">2013-10-18T15:52:49Z</dcterms:modified>
</cp:coreProperties>
</file>