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0" autoAdjust="0"/>
    <p:restoredTop sz="94660"/>
  </p:normalViewPr>
  <p:slideViewPr>
    <p:cSldViewPr>
      <p:cViewPr varScale="1">
        <p:scale>
          <a:sx n="99" d="100"/>
          <a:sy n="99" d="100"/>
        </p:scale>
        <p:origin x="9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8A790-BFA5-43B9-AF3A-F436DB730689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09D1D-3661-4A4E-BBCC-E35BAFAF9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02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8A790-BFA5-43B9-AF3A-F436DB730689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09D1D-3661-4A4E-BBCC-E35BAFAF9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559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8A790-BFA5-43B9-AF3A-F436DB730689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09D1D-3661-4A4E-BBCC-E35BAFAF9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43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8A790-BFA5-43B9-AF3A-F436DB730689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09D1D-3661-4A4E-BBCC-E35BAFAF9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249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8A790-BFA5-43B9-AF3A-F436DB730689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09D1D-3661-4A4E-BBCC-E35BAFAF9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39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8A790-BFA5-43B9-AF3A-F436DB730689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09D1D-3661-4A4E-BBCC-E35BAFAF9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135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8A790-BFA5-43B9-AF3A-F436DB730689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09D1D-3661-4A4E-BBCC-E35BAFAF9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66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8A790-BFA5-43B9-AF3A-F436DB730689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09D1D-3661-4A4E-BBCC-E35BAFAF9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794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8A790-BFA5-43B9-AF3A-F436DB730689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09D1D-3661-4A4E-BBCC-E35BAFAF9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440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8A790-BFA5-43B9-AF3A-F436DB730689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09D1D-3661-4A4E-BBCC-E35BAFAF9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732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8A790-BFA5-43B9-AF3A-F436DB730689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09D1D-3661-4A4E-BBCC-E35BAFAF9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977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8A790-BFA5-43B9-AF3A-F436DB730689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09D1D-3661-4A4E-BBCC-E35BAFAF9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454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39" y="304800"/>
            <a:ext cx="9039225" cy="6182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94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Humboldt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jg2345</dc:creator>
  <cp:lastModifiedBy>jg2345</cp:lastModifiedBy>
  <cp:revision>1</cp:revision>
  <dcterms:created xsi:type="dcterms:W3CDTF">2017-10-01T19:23:29Z</dcterms:created>
  <dcterms:modified xsi:type="dcterms:W3CDTF">2017-10-01T19:24:21Z</dcterms:modified>
</cp:coreProperties>
</file>