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80" autoAdjust="0"/>
    <p:restoredTop sz="94660"/>
  </p:normalViewPr>
  <p:slideViewPr>
    <p:cSldViewPr>
      <p:cViewPr varScale="1">
        <p:scale>
          <a:sx n="109" d="100"/>
          <a:sy n="109" d="100"/>
        </p:scale>
        <p:origin x="51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C20FD9-7FB2-4E28-A7F5-353CAF70C009}" type="datetimeFigureOut">
              <a:rPr lang="en-US" smtClean="0"/>
              <a:t>9/26/2017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75E87-2BA3-4D9A-A52C-8B0C0FEA71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18936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C20FD9-7FB2-4E28-A7F5-353CAF70C009}" type="datetimeFigureOut">
              <a:rPr lang="en-US" smtClean="0"/>
              <a:t>9/26/2017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75E87-2BA3-4D9A-A52C-8B0C0FEA71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00434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C20FD9-7FB2-4E28-A7F5-353CAF70C009}" type="datetimeFigureOut">
              <a:rPr lang="en-US" smtClean="0"/>
              <a:t>9/26/2017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75E87-2BA3-4D9A-A52C-8B0C0FEA71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85582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C20FD9-7FB2-4E28-A7F5-353CAF70C009}" type="datetimeFigureOut">
              <a:rPr lang="en-US" smtClean="0"/>
              <a:t>9/26/2017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75E87-2BA3-4D9A-A52C-8B0C0FEA71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03780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C20FD9-7FB2-4E28-A7F5-353CAF70C009}" type="datetimeFigureOut">
              <a:rPr lang="en-US" smtClean="0"/>
              <a:t>9/26/2017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75E87-2BA3-4D9A-A52C-8B0C0FEA71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43872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C20FD9-7FB2-4E28-A7F5-353CAF70C009}" type="datetimeFigureOut">
              <a:rPr lang="en-US" smtClean="0"/>
              <a:t>9/26/2017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75E87-2BA3-4D9A-A52C-8B0C0FEA71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4518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C20FD9-7FB2-4E28-A7F5-353CAF70C009}" type="datetimeFigureOut">
              <a:rPr lang="en-US" smtClean="0"/>
              <a:t>9/26/2017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75E87-2BA3-4D9A-A52C-8B0C0FEA71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08864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C20FD9-7FB2-4E28-A7F5-353CAF70C009}" type="datetimeFigureOut">
              <a:rPr lang="en-US" smtClean="0"/>
              <a:t>9/26/2017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75E87-2BA3-4D9A-A52C-8B0C0FEA71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20519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C20FD9-7FB2-4E28-A7F5-353CAF70C009}" type="datetimeFigureOut">
              <a:rPr lang="en-US" smtClean="0"/>
              <a:t>9/26/2017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75E87-2BA3-4D9A-A52C-8B0C0FEA71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25423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C20FD9-7FB2-4E28-A7F5-353CAF70C009}" type="datetimeFigureOut">
              <a:rPr lang="en-US" smtClean="0"/>
              <a:t>9/26/2017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75E87-2BA3-4D9A-A52C-8B0C0FEA71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60211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C20FD9-7FB2-4E28-A7F5-353CAF70C009}" type="datetimeFigureOut">
              <a:rPr lang="en-US" smtClean="0"/>
              <a:t>9/26/2017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75E87-2BA3-4D9A-A52C-8B0C0FEA71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86908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C20FD9-7FB2-4E28-A7F5-353CAF70C009}" type="datetimeFigureOut">
              <a:rPr lang="en-US" smtClean="0"/>
              <a:t>9/26/2017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B75E87-2BA3-4D9A-A52C-8B0C0FEA71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30231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7.jpg" descr="waypoints.jpg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1752600" y="228600"/>
            <a:ext cx="5638800" cy="5715000"/>
          </a:xfrm>
          <a:prstGeom prst="rect">
            <a:avLst/>
          </a:prstGeom>
          <a:ln/>
        </p:spPr>
      </p:pic>
      <p:sp>
        <p:nvSpPr>
          <p:cNvPr id="5" name="Rectangle 4"/>
          <p:cNvSpPr/>
          <p:nvPr/>
        </p:nvSpPr>
        <p:spPr>
          <a:xfrm>
            <a:off x="457200" y="6128570"/>
            <a:ext cx="8382000" cy="1047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</a:pPr>
            <a:r>
              <a:rPr lang="en-US" b="1" dirty="0">
                <a:solidFill>
                  <a:srgbClr val="000000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Figure 2. 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A map of the coordinates of GPS measurements and those calculated from two measures of horizontal distance and azimuth</a:t>
            </a:r>
            <a:r>
              <a:rPr lang="en-US" dirty="0" smtClean="0">
                <a:solidFill>
                  <a:srgbClr val="000000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.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 (Millen McCord)</a:t>
            </a:r>
          </a:p>
          <a:p>
            <a:pPr>
              <a:lnSpc>
                <a:spcPct val="115000"/>
              </a:lnSpc>
            </a:pPr>
            <a:endParaRPr lang="en-US" dirty="0">
              <a:solidFill>
                <a:srgbClr val="000000"/>
              </a:solidFill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974738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9.png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304800" y="457200"/>
            <a:ext cx="8382000" cy="4953000"/>
          </a:xfrm>
          <a:prstGeom prst="rect">
            <a:avLst/>
          </a:prstGeom>
          <a:ln/>
        </p:spPr>
      </p:pic>
      <p:sp>
        <p:nvSpPr>
          <p:cNvPr id="3" name="Rectangle 2"/>
          <p:cNvSpPr/>
          <p:nvPr/>
        </p:nvSpPr>
        <p:spPr>
          <a:xfrm>
            <a:off x="381000" y="5638800"/>
            <a:ext cx="8305800" cy="1047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</a:pPr>
            <a:r>
              <a:rPr lang="en-US" b="1" dirty="0" smtClean="0">
                <a:solidFill>
                  <a:srgbClr val="000000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Figure 3.</a:t>
            </a:r>
            <a:r>
              <a:rPr lang="en-US" dirty="0" smtClean="0">
                <a:solidFill>
                  <a:srgbClr val="000000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 A graph showing the trend of increasing Northing standard deviation (SD) with distance from the benchmark point. There is no apparent trend with Easting SD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. (Millen </a:t>
            </a:r>
            <a:r>
              <a:rPr lang="en-US" dirty="0" smtClean="0">
                <a:solidFill>
                  <a:srgbClr val="000000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McCord)</a:t>
            </a:r>
            <a:endParaRPr lang="en-US" dirty="0">
              <a:solidFill>
                <a:srgbClr val="000000"/>
              </a:solidFill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20135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</TotalTime>
  <Words>63</Words>
  <Application>Microsoft Office PowerPoint</Application>
  <PresentationFormat>On-screen Show (4:3)</PresentationFormat>
  <Paragraphs>2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Company>Humboldt State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jg2345</dc:creator>
  <cp:lastModifiedBy>jg2345</cp:lastModifiedBy>
  <cp:revision>1</cp:revision>
  <dcterms:created xsi:type="dcterms:W3CDTF">2017-09-26T15:57:38Z</dcterms:created>
  <dcterms:modified xsi:type="dcterms:W3CDTF">2017-09-26T16:00:12Z</dcterms:modified>
</cp:coreProperties>
</file>