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4" r:id="rId2"/>
    <p:sldId id="288" r:id="rId3"/>
    <p:sldId id="289" r:id="rId4"/>
    <p:sldId id="277" r:id="rId5"/>
    <p:sldId id="305" r:id="rId6"/>
    <p:sldId id="290" r:id="rId7"/>
    <p:sldId id="282" r:id="rId8"/>
    <p:sldId id="264" r:id="rId9"/>
    <p:sldId id="296" r:id="rId10"/>
    <p:sldId id="297" r:id="rId11"/>
    <p:sldId id="286" r:id="rId12"/>
    <p:sldId id="300" r:id="rId13"/>
    <p:sldId id="303" r:id="rId14"/>
    <p:sldId id="287" r:id="rId15"/>
    <p:sldId id="299" r:id="rId16"/>
    <p:sldId id="274" r:id="rId17"/>
    <p:sldId id="301" r:id="rId18"/>
    <p:sldId id="302" r:id="rId19"/>
  </p:sldIdLst>
  <p:sldSz cx="10150475" cy="75898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4C7"/>
    <a:srgbClr val="8FE2FF"/>
    <a:srgbClr val="0EBA78"/>
    <a:srgbClr val="248FA4"/>
    <a:srgbClr val="0000C8"/>
    <a:srgbClr val="8B8BFF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3783" autoAdjust="0"/>
  </p:normalViewPr>
  <p:slideViewPr>
    <p:cSldViewPr>
      <p:cViewPr varScale="1">
        <p:scale>
          <a:sx n="90" d="100"/>
          <a:sy n="90" d="100"/>
        </p:scale>
        <p:origin x="486" y="102"/>
      </p:cViewPr>
      <p:guideLst>
        <p:guide orient="horz" pos="2390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4D944-F3C2-4AF7-8617-722846020E32}" type="doc">
      <dgm:prSet loTypeId="urn:microsoft.com/office/officeart/2005/8/layout/hierarchy1" loCatId="hierarchy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E1DCF19-9E75-4B9D-A2DC-C5912B167306}">
      <dgm:prSet phldrT="[Text]" custT="1"/>
      <dgm:spPr/>
      <dgm:t>
        <a:bodyPr/>
        <a:lstStyle/>
        <a:p>
          <a:r>
            <a:rPr lang="en-US" sz="1800" b="1" dirty="0" smtClean="0"/>
            <a:t>Geospatial Sciences</a:t>
          </a:r>
        </a:p>
      </dgm:t>
    </dgm:pt>
    <dgm:pt modelId="{2A59C002-9F98-400F-AE14-60BB836C3827}" type="parTrans" cxnId="{660FA550-189F-4353-9E1E-0F2315DC6496}">
      <dgm:prSet/>
      <dgm:spPr/>
      <dgm:t>
        <a:bodyPr/>
        <a:lstStyle/>
        <a:p>
          <a:endParaRPr lang="en-US"/>
        </a:p>
      </dgm:t>
    </dgm:pt>
    <dgm:pt modelId="{F3FE036B-5442-4FFE-9CEC-F1408D692129}" type="sibTrans" cxnId="{660FA550-189F-4353-9E1E-0F2315DC6496}">
      <dgm:prSet/>
      <dgm:spPr/>
      <dgm:t>
        <a:bodyPr/>
        <a:lstStyle/>
        <a:p>
          <a:endParaRPr lang="en-US"/>
        </a:p>
      </dgm:t>
    </dgm:pt>
    <dgm:pt modelId="{F2E050CA-05E9-4EFA-AAD0-0452DEB6ADA0}">
      <dgm:prSet phldrT="[Text]" custT="1"/>
      <dgm:spPr/>
      <dgm:t>
        <a:bodyPr/>
        <a:lstStyle/>
        <a:p>
          <a:r>
            <a:rPr lang="en-US" sz="1800" dirty="0" smtClean="0"/>
            <a:t>GIS</a:t>
          </a:r>
          <a:endParaRPr lang="en-US" sz="1800" dirty="0"/>
        </a:p>
      </dgm:t>
    </dgm:pt>
    <dgm:pt modelId="{7332F3D2-AED2-42C5-904C-0BEA30F431D6}" type="parTrans" cxnId="{CCECAD61-3D3D-4DFD-9466-1B1FF2DB7959}">
      <dgm:prSet/>
      <dgm:spPr/>
      <dgm:t>
        <a:bodyPr/>
        <a:lstStyle/>
        <a:p>
          <a:endParaRPr lang="en-US"/>
        </a:p>
      </dgm:t>
    </dgm:pt>
    <dgm:pt modelId="{220B6565-B379-441F-836F-ED606472553E}" type="sibTrans" cxnId="{CCECAD61-3D3D-4DFD-9466-1B1FF2DB7959}">
      <dgm:prSet/>
      <dgm:spPr/>
      <dgm:t>
        <a:bodyPr/>
        <a:lstStyle/>
        <a:p>
          <a:endParaRPr lang="en-US"/>
        </a:p>
      </dgm:t>
    </dgm:pt>
    <dgm:pt modelId="{DC049036-157B-415B-B488-A9D363E5B413}">
      <dgm:prSet phldrT="[Text]" custT="1"/>
      <dgm:spPr/>
      <dgm:t>
        <a:bodyPr/>
        <a:lstStyle/>
        <a:p>
          <a:r>
            <a:rPr lang="en-US" sz="1600" dirty="0" smtClean="0"/>
            <a:t>Remote Sensing</a:t>
          </a:r>
          <a:endParaRPr lang="en-US" sz="1600" dirty="0"/>
        </a:p>
      </dgm:t>
    </dgm:pt>
    <dgm:pt modelId="{D1B04846-CCB5-45F5-8489-3A562AC25B58}" type="parTrans" cxnId="{00D2DDEC-0F3D-4692-AC4D-C4A57CA6CFAA}">
      <dgm:prSet/>
      <dgm:spPr/>
      <dgm:t>
        <a:bodyPr/>
        <a:lstStyle/>
        <a:p>
          <a:endParaRPr lang="en-US"/>
        </a:p>
      </dgm:t>
    </dgm:pt>
    <dgm:pt modelId="{7044CD3A-1497-4F12-8A8C-2A628DD9647B}" type="sibTrans" cxnId="{00D2DDEC-0F3D-4692-AC4D-C4A57CA6CFAA}">
      <dgm:prSet/>
      <dgm:spPr/>
      <dgm:t>
        <a:bodyPr/>
        <a:lstStyle/>
        <a:p>
          <a:endParaRPr lang="en-US"/>
        </a:p>
      </dgm:t>
    </dgm:pt>
    <dgm:pt modelId="{FDC2A68B-0495-4E98-9F68-10A56BC4F884}">
      <dgm:prSet phldrT="[Text]" custT="1"/>
      <dgm:spPr/>
      <dgm:t>
        <a:bodyPr/>
        <a:lstStyle/>
        <a:p>
          <a:r>
            <a:rPr lang="en-US" sz="1800" dirty="0" smtClean="0"/>
            <a:t>GPS</a:t>
          </a:r>
          <a:endParaRPr lang="en-US" sz="1800" dirty="0"/>
        </a:p>
      </dgm:t>
    </dgm:pt>
    <dgm:pt modelId="{F1BE664A-E937-4840-8112-DD6AB2177B0F}" type="parTrans" cxnId="{E9DA473D-056E-4366-93A4-F4A7EEC18621}">
      <dgm:prSet/>
      <dgm:spPr/>
      <dgm:t>
        <a:bodyPr/>
        <a:lstStyle/>
        <a:p>
          <a:endParaRPr lang="en-US"/>
        </a:p>
      </dgm:t>
    </dgm:pt>
    <dgm:pt modelId="{EA283C77-8425-42F4-8025-2DC5C0F705DA}" type="sibTrans" cxnId="{E9DA473D-056E-4366-93A4-F4A7EEC18621}">
      <dgm:prSet/>
      <dgm:spPr/>
      <dgm:t>
        <a:bodyPr/>
        <a:lstStyle/>
        <a:p>
          <a:endParaRPr lang="en-US"/>
        </a:p>
      </dgm:t>
    </dgm:pt>
    <dgm:pt modelId="{0FFE46DD-7839-4187-B64D-BDE4F6F83874}">
      <dgm:prSet phldrT="[Text]"/>
      <dgm:spPr/>
      <dgm:t>
        <a:bodyPr/>
        <a:lstStyle/>
        <a:p>
          <a:r>
            <a:rPr lang="en-US" dirty="0" smtClean="0"/>
            <a:t>Cartography</a:t>
          </a:r>
          <a:endParaRPr lang="en-US" dirty="0"/>
        </a:p>
      </dgm:t>
    </dgm:pt>
    <dgm:pt modelId="{CE397EA1-DB4C-4A65-994B-E60AF8CD759D}" type="parTrans" cxnId="{F87ECBB7-89C1-4A5A-8292-560F64D563B8}">
      <dgm:prSet/>
      <dgm:spPr/>
      <dgm:t>
        <a:bodyPr/>
        <a:lstStyle/>
        <a:p>
          <a:endParaRPr lang="en-US"/>
        </a:p>
      </dgm:t>
    </dgm:pt>
    <dgm:pt modelId="{2DB393ED-4572-416A-B22B-F1C2687B8BFE}" type="sibTrans" cxnId="{F87ECBB7-89C1-4A5A-8292-560F64D563B8}">
      <dgm:prSet/>
      <dgm:spPr/>
      <dgm:t>
        <a:bodyPr/>
        <a:lstStyle/>
        <a:p>
          <a:endParaRPr lang="en-US"/>
        </a:p>
      </dgm:t>
    </dgm:pt>
    <dgm:pt modelId="{FEA80BA8-67B8-4040-B7C9-D47657DF3F69}">
      <dgm:prSet phldrT="[Text]" custT="1"/>
      <dgm:spPr/>
      <dgm:t>
        <a:bodyPr/>
        <a:lstStyle/>
        <a:p>
          <a:r>
            <a:rPr lang="en-US" sz="1800" dirty="0" smtClean="0"/>
            <a:t>More…</a:t>
          </a:r>
          <a:endParaRPr lang="en-US" sz="1800" dirty="0"/>
        </a:p>
      </dgm:t>
    </dgm:pt>
    <dgm:pt modelId="{B7398DA0-2D78-472E-96AE-05F834CE697F}" type="sibTrans" cxnId="{A7A8BDF4-D4CA-49DD-9D75-2D51CBAED047}">
      <dgm:prSet/>
      <dgm:spPr/>
      <dgm:t>
        <a:bodyPr/>
        <a:lstStyle/>
        <a:p>
          <a:endParaRPr lang="en-US"/>
        </a:p>
      </dgm:t>
    </dgm:pt>
    <dgm:pt modelId="{640859DF-B6EE-4F66-ABE6-F7635724671F}" type="parTrans" cxnId="{A7A8BDF4-D4CA-49DD-9D75-2D51CBAED047}">
      <dgm:prSet/>
      <dgm:spPr/>
      <dgm:t>
        <a:bodyPr/>
        <a:lstStyle/>
        <a:p>
          <a:endParaRPr lang="en-US"/>
        </a:p>
      </dgm:t>
    </dgm:pt>
    <dgm:pt modelId="{3ACFFE32-1F48-4A6A-B717-173A32E7D61B}">
      <dgm:prSet phldrT="[Text]" custT="1"/>
      <dgm:spPr/>
      <dgm:t>
        <a:bodyPr/>
        <a:lstStyle/>
        <a:p>
          <a:r>
            <a:rPr lang="en-US" sz="1800" dirty="0" smtClean="0"/>
            <a:t>Geodesy</a:t>
          </a:r>
          <a:endParaRPr lang="en-US" sz="1800" dirty="0"/>
        </a:p>
      </dgm:t>
    </dgm:pt>
    <dgm:pt modelId="{4149BC33-C573-4A2A-A9A7-3BDCF1A4267B}" type="parTrans" cxnId="{AED1F3DB-4BED-4222-BFD8-9CBC379A162B}">
      <dgm:prSet/>
      <dgm:spPr/>
      <dgm:t>
        <a:bodyPr/>
        <a:lstStyle/>
        <a:p>
          <a:endParaRPr lang="en-US"/>
        </a:p>
      </dgm:t>
    </dgm:pt>
    <dgm:pt modelId="{79D4C5CF-AF35-4AFF-8E50-236B9AE6BDA1}" type="sibTrans" cxnId="{AED1F3DB-4BED-4222-BFD8-9CBC379A162B}">
      <dgm:prSet/>
      <dgm:spPr/>
      <dgm:t>
        <a:bodyPr/>
        <a:lstStyle/>
        <a:p>
          <a:endParaRPr lang="en-US"/>
        </a:p>
      </dgm:t>
    </dgm:pt>
    <dgm:pt modelId="{A6BA26FA-B690-4501-8367-767D676F5033}" type="pres">
      <dgm:prSet presAssocID="{2A34D944-F3C2-4AF7-8617-722846020E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624183-984E-4963-9D10-04B7D722DFB6}" type="pres">
      <dgm:prSet presAssocID="{8E1DCF19-9E75-4B9D-A2DC-C5912B167306}" presName="hierRoot1" presStyleCnt="0"/>
      <dgm:spPr/>
    </dgm:pt>
    <dgm:pt modelId="{1A61807B-A473-4125-B28B-4BA6E6EB231B}" type="pres">
      <dgm:prSet presAssocID="{8E1DCF19-9E75-4B9D-A2DC-C5912B167306}" presName="composite" presStyleCnt="0"/>
      <dgm:spPr/>
    </dgm:pt>
    <dgm:pt modelId="{463C3165-FD76-4BA2-BD51-E529F72DC92A}" type="pres">
      <dgm:prSet presAssocID="{8E1DCF19-9E75-4B9D-A2DC-C5912B167306}" presName="background" presStyleLbl="node0" presStyleIdx="0" presStyleCnt="1"/>
      <dgm:spPr/>
    </dgm:pt>
    <dgm:pt modelId="{9AC4E99C-D6B2-4BF8-B73F-F47462130196}" type="pres">
      <dgm:prSet presAssocID="{8E1DCF19-9E75-4B9D-A2DC-C5912B167306}" presName="text" presStyleLbl="fgAcc0" presStyleIdx="0" presStyleCnt="1" custScaleX="135219" custScaleY="110975" custLinFactNeighborX="1353" custLinFactNeighborY="-46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9BFCC2-4964-471F-B206-8100557D4509}" type="pres">
      <dgm:prSet presAssocID="{8E1DCF19-9E75-4B9D-A2DC-C5912B167306}" presName="hierChild2" presStyleCnt="0"/>
      <dgm:spPr/>
    </dgm:pt>
    <dgm:pt modelId="{C0307EC1-B32B-4D9F-9899-1565DC1C63C8}" type="pres">
      <dgm:prSet presAssocID="{7332F3D2-AED2-42C5-904C-0BEA30F431D6}" presName="Name10" presStyleLbl="parChTrans1D2" presStyleIdx="0" presStyleCnt="6"/>
      <dgm:spPr/>
      <dgm:t>
        <a:bodyPr/>
        <a:lstStyle/>
        <a:p>
          <a:endParaRPr lang="en-US"/>
        </a:p>
      </dgm:t>
    </dgm:pt>
    <dgm:pt modelId="{1191630C-C7DE-4D66-824A-21EEDD5F57F2}" type="pres">
      <dgm:prSet presAssocID="{F2E050CA-05E9-4EFA-AAD0-0452DEB6ADA0}" presName="hierRoot2" presStyleCnt="0"/>
      <dgm:spPr/>
    </dgm:pt>
    <dgm:pt modelId="{1A961B85-61AB-4828-9042-7431D3465B39}" type="pres">
      <dgm:prSet presAssocID="{F2E050CA-05E9-4EFA-AAD0-0452DEB6ADA0}" presName="composite2" presStyleCnt="0"/>
      <dgm:spPr/>
    </dgm:pt>
    <dgm:pt modelId="{E3DD56DA-6E6E-4C39-8FE8-7D126C6B2643}" type="pres">
      <dgm:prSet presAssocID="{F2E050CA-05E9-4EFA-AAD0-0452DEB6ADA0}" presName="background2" presStyleLbl="node2" presStyleIdx="0" presStyleCnt="6"/>
      <dgm:spPr/>
    </dgm:pt>
    <dgm:pt modelId="{4CA894EA-F411-4478-B204-8CB684AA070A}" type="pres">
      <dgm:prSet presAssocID="{F2E050CA-05E9-4EFA-AAD0-0452DEB6ADA0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401B88-0002-407D-9587-87BDCEE94741}" type="pres">
      <dgm:prSet presAssocID="{F2E050CA-05E9-4EFA-AAD0-0452DEB6ADA0}" presName="hierChild3" presStyleCnt="0"/>
      <dgm:spPr/>
    </dgm:pt>
    <dgm:pt modelId="{890D9AE5-B552-4EB3-8A0D-9506DF6EDCD1}" type="pres">
      <dgm:prSet presAssocID="{D1B04846-CCB5-45F5-8489-3A562AC25B58}" presName="Name10" presStyleLbl="parChTrans1D2" presStyleIdx="1" presStyleCnt="6"/>
      <dgm:spPr/>
      <dgm:t>
        <a:bodyPr/>
        <a:lstStyle/>
        <a:p>
          <a:endParaRPr lang="en-US"/>
        </a:p>
      </dgm:t>
    </dgm:pt>
    <dgm:pt modelId="{4ABA62C0-F3CD-46FB-8BC7-3DB90912BEDA}" type="pres">
      <dgm:prSet presAssocID="{DC049036-157B-415B-B488-A9D363E5B413}" presName="hierRoot2" presStyleCnt="0"/>
      <dgm:spPr/>
    </dgm:pt>
    <dgm:pt modelId="{A538D0B1-BF9A-4C05-9AF0-6B1D400252BD}" type="pres">
      <dgm:prSet presAssocID="{DC049036-157B-415B-B488-A9D363E5B413}" presName="composite2" presStyleCnt="0"/>
      <dgm:spPr/>
    </dgm:pt>
    <dgm:pt modelId="{D26C6C87-F558-4C09-B12C-1D7561893D75}" type="pres">
      <dgm:prSet presAssocID="{DC049036-157B-415B-B488-A9D363E5B413}" presName="background2" presStyleLbl="node2" presStyleIdx="1" presStyleCnt="6"/>
      <dgm:spPr/>
    </dgm:pt>
    <dgm:pt modelId="{08634627-5805-4636-86E3-2A3808ABC706}" type="pres">
      <dgm:prSet presAssocID="{DC049036-157B-415B-B488-A9D363E5B413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6AF2D-D43C-42B3-A461-4CA028924A4A}" type="pres">
      <dgm:prSet presAssocID="{DC049036-157B-415B-B488-A9D363E5B413}" presName="hierChild3" presStyleCnt="0"/>
      <dgm:spPr/>
    </dgm:pt>
    <dgm:pt modelId="{9C7D6B46-BF4C-4089-B9C3-F4EEF1DC8CE0}" type="pres">
      <dgm:prSet presAssocID="{CE397EA1-DB4C-4A65-994B-E60AF8CD759D}" presName="Name10" presStyleLbl="parChTrans1D2" presStyleIdx="2" presStyleCnt="6"/>
      <dgm:spPr/>
      <dgm:t>
        <a:bodyPr/>
        <a:lstStyle/>
        <a:p>
          <a:endParaRPr lang="en-US"/>
        </a:p>
      </dgm:t>
    </dgm:pt>
    <dgm:pt modelId="{68A254B8-A977-421C-B2A8-5A9D8EA66D19}" type="pres">
      <dgm:prSet presAssocID="{0FFE46DD-7839-4187-B64D-BDE4F6F83874}" presName="hierRoot2" presStyleCnt="0"/>
      <dgm:spPr/>
    </dgm:pt>
    <dgm:pt modelId="{8967B1A7-68CB-48AA-B195-09489350160D}" type="pres">
      <dgm:prSet presAssocID="{0FFE46DD-7839-4187-B64D-BDE4F6F83874}" presName="composite2" presStyleCnt="0"/>
      <dgm:spPr/>
    </dgm:pt>
    <dgm:pt modelId="{EB8A5F9C-E80B-4E72-A544-8B721FF7E116}" type="pres">
      <dgm:prSet presAssocID="{0FFE46DD-7839-4187-B64D-BDE4F6F83874}" presName="background2" presStyleLbl="node2" presStyleIdx="2" presStyleCnt="6"/>
      <dgm:spPr/>
    </dgm:pt>
    <dgm:pt modelId="{742AA1B0-7F61-4B37-9C5B-30F05BBC6779}" type="pres">
      <dgm:prSet presAssocID="{0FFE46DD-7839-4187-B64D-BDE4F6F83874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C046A-A765-42FA-A311-308B79169486}" type="pres">
      <dgm:prSet presAssocID="{0FFE46DD-7839-4187-B64D-BDE4F6F83874}" presName="hierChild3" presStyleCnt="0"/>
      <dgm:spPr/>
    </dgm:pt>
    <dgm:pt modelId="{99F18B34-B6A8-4D68-B1D1-1DB64C8B1D89}" type="pres">
      <dgm:prSet presAssocID="{F1BE664A-E937-4840-8112-DD6AB2177B0F}" presName="Name10" presStyleLbl="parChTrans1D2" presStyleIdx="3" presStyleCnt="6"/>
      <dgm:spPr/>
      <dgm:t>
        <a:bodyPr/>
        <a:lstStyle/>
        <a:p>
          <a:endParaRPr lang="en-US"/>
        </a:p>
      </dgm:t>
    </dgm:pt>
    <dgm:pt modelId="{C8105998-AF8E-4A66-80E2-8F4F39EFFBA8}" type="pres">
      <dgm:prSet presAssocID="{FDC2A68B-0495-4E98-9F68-10A56BC4F884}" presName="hierRoot2" presStyleCnt="0"/>
      <dgm:spPr/>
    </dgm:pt>
    <dgm:pt modelId="{67862650-69F3-427D-94FD-764A1AF4ABF5}" type="pres">
      <dgm:prSet presAssocID="{FDC2A68B-0495-4E98-9F68-10A56BC4F884}" presName="composite2" presStyleCnt="0"/>
      <dgm:spPr/>
    </dgm:pt>
    <dgm:pt modelId="{664BB104-59B6-4AC2-B383-D83AFB4243B9}" type="pres">
      <dgm:prSet presAssocID="{FDC2A68B-0495-4E98-9F68-10A56BC4F884}" presName="background2" presStyleLbl="node2" presStyleIdx="3" presStyleCnt="6"/>
      <dgm:spPr/>
    </dgm:pt>
    <dgm:pt modelId="{231EB7C6-6899-41A3-8455-0D47CD2C435D}" type="pres">
      <dgm:prSet presAssocID="{FDC2A68B-0495-4E98-9F68-10A56BC4F884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741E6F-4787-4A9B-9C68-4EB659BA6FCF}" type="pres">
      <dgm:prSet presAssocID="{FDC2A68B-0495-4E98-9F68-10A56BC4F884}" presName="hierChild3" presStyleCnt="0"/>
      <dgm:spPr/>
    </dgm:pt>
    <dgm:pt modelId="{6C20AA34-2571-4523-823B-1D23D7D5CA63}" type="pres">
      <dgm:prSet presAssocID="{4149BC33-C573-4A2A-A9A7-3BDCF1A4267B}" presName="Name10" presStyleLbl="parChTrans1D2" presStyleIdx="4" presStyleCnt="6"/>
      <dgm:spPr/>
      <dgm:t>
        <a:bodyPr/>
        <a:lstStyle/>
        <a:p>
          <a:endParaRPr lang="en-US"/>
        </a:p>
      </dgm:t>
    </dgm:pt>
    <dgm:pt modelId="{FBDA64E7-75E9-4B87-82B5-FBC6107BF15D}" type="pres">
      <dgm:prSet presAssocID="{3ACFFE32-1F48-4A6A-B717-173A32E7D61B}" presName="hierRoot2" presStyleCnt="0"/>
      <dgm:spPr/>
    </dgm:pt>
    <dgm:pt modelId="{5F1FB1BD-D8AE-4C81-9A0A-E966C179DA91}" type="pres">
      <dgm:prSet presAssocID="{3ACFFE32-1F48-4A6A-B717-173A32E7D61B}" presName="composite2" presStyleCnt="0"/>
      <dgm:spPr/>
    </dgm:pt>
    <dgm:pt modelId="{D30A0DFE-E846-4804-B27A-350A3CB3FEB7}" type="pres">
      <dgm:prSet presAssocID="{3ACFFE32-1F48-4A6A-B717-173A32E7D61B}" presName="background2" presStyleLbl="node2" presStyleIdx="4" presStyleCnt="6"/>
      <dgm:spPr/>
    </dgm:pt>
    <dgm:pt modelId="{2BDC358B-BC48-47D8-9E22-A3C68C7AC43B}" type="pres">
      <dgm:prSet presAssocID="{3ACFFE32-1F48-4A6A-B717-173A32E7D61B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1D3818-618B-4ABA-A3F7-3AEDB4A438AA}" type="pres">
      <dgm:prSet presAssocID="{3ACFFE32-1F48-4A6A-B717-173A32E7D61B}" presName="hierChild3" presStyleCnt="0"/>
      <dgm:spPr/>
    </dgm:pt>
    <dgm:pt modelId="{FD61E215-0236-4C7F-AE94-3D4C834BC66E}" type="pres">
      <dgm:prSet presAssocID="{640859DF-B6EE-4F66-ABE6-F7635724671F}" presName="Name10" presStyleLbl="parChTrans1D2" presStyleIdx="5" presStyleCnt="6"/>
      <dgm:spPr/>
      <dgm:t>
        <a:bodyPr/>
        <a:lstStyle/>
        <a:p>
          <a:endParaRPr lang="en-US"/>
        </a:p>
      </dgm:t>
    </dgm:pt>
    <dgm:pt modelId="{5BC9DBF8-1814-41C6-98AE-3E4AB9A0C4A5}" type="pres">
      <dgm:prSet presAssocID="{FEA80BA8-67B8-4040-B7C9-D47657DF3F69}" presName="hierRoot2" presStyleCnt="0"/>
      <dgm:spPr/>
    </dgm:pt>
    <dgm:pt modelId="{685CF33A-A8A8-4106-921D-B92459C9F05B}" type="pres">
      <dgm:prSet presAssocID="{FEA80BA8-67B8-4040-B7C9-D47657DF3F69}" presName="composite2" presStyleCnt="0"/>
      <dgm:spPr/>
    </dgm:pt>
    <dgm:pt modelId="{E41ADDE6-214F-4438-B813-CC92A76BE550}" type="pres">
      <dgm:prSet presAssocID="{FEA80BA8-67B8-4040-B7C9-D47657DF3F69}" presName="background2" presStyleLbl="node2" presStyleIdx="5" presStyleCnt="6"/>
      <dgm:spPr/>
    </dgm:pt>
    <dgm:pt modelId="{AEC1B00F-7A9F-4AB8-8EF9-050CB36F6DCE}" type="pres">
      <dgm:prSet presAssocID="{FEA80BA8-67B8-4040-B7C9-D47657DF3F69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06A9B7-413C-4B32-9F9B-CF1BC8191AC0}" type="pres">
      <dgm:prSet presAssocID="{FEA80BA8-67B8-4040-B7C9-D47657DF3F69}" presName="hierChild3" presStyleCnt="0"/>
      <dgm:spPr/>
    </dgm:pt>
  </dgm:ptLst>
  <dgm:cxnLst>
    <dgm:cxn modelId="{6F2BC8AA-022C-4F55-9AAC-CF2149E7C2A9}" type="presOf" srcId="{4149BC33-C573-4A2A-A9A7-3BDCF1A4267B}" destId="{6C20AA34-2571-4523-823B-1D23D7D5CA63}" srcOrd="0" destOrd="0" presId="urn:microsoft.com/office/officeart/2005/8/layout/hierarchy1"/>
    <dgm:cxn modelId="{660FA550-189F-4353-9E1E-0F2315DC6496}" srcId="{2A34D944-F3C2-4AF7-8617-722846020E32}" destId="{8E1DCF19-9E75-4B9D-A2DC-C5912B167306}" srcOrd="0" destOrd="0" parTransId="{2A59C002-9F98-400F-AE14-60BB836C3827}" sibTransId="{F3FE036B-5442-4FFE-9CEC-F1408D692129}"/>
    <dgm:cxn modelId="{00D2DDEC-0F3D-4692-AC4D-C4A57CA6CFAA}" srcId="{8E1DCF19-9E75-4B9D-A2DC-C5912B167306}" destId="{DC049036-157B-415B-B488-A9D363E5B413}" srcOrd="1" destOrd="0" parTransId="{D1B04846-CCB5-45F5-8489-3A562AC25B58}" sibTransId="{7044CD3A-1497-4F12-8A8C-2A628DD9647B}"/>
    <dgm:cxn modelId="{AE7B3F75-02F1-4C60-BFBB-3D33E0CD4316}" type="presOf" srcId="{FEA80BA8-67B8-4040-B7C9-D47657DF3F69}" destId="{AEC1B00F-7A9F-4AB8-8EF9-050CB36F6DCE}" srcOrd="0" destOrd="0" presId="urn:microsoft.com/office/officeart/2005/8/layout/hierarchy1"/>
    <dgm:cxn modelId="{E0377BAB-EF43-4B31-B11E-3E7780311B70}" type="presOf" srcId="{3ACFFE32-1F48-4A6A-B717-173A32E7D61B}" destId="{2BDC358B-BC48-47D8-9E22-A3C68C7AC43B}" srcOrd="0" destOrd="0" presId="urn:microsoft.com/office/officeart/2005/8/layout/hierarchy1"/>
    <dgm:cxn modelId="{AED1F3DB-4BED-4222-BFD8-9CBC379A162B}" srcId="{8E1DCF19-9E75-4B9D-A2DC-C5912B167306}" destId="{3ACFFE32-1F48-4A6A-B717-173A32E7D61B}" srcOrd="4" destOrd="0" parTransId="{4149BC33-C573-4A2A-A9A7-3BDCF1A4267B}" sibTransId="{79D4C5CF-AF35-4AFF-8E50-236B9AE6BDA1}"/>
    <dgm:cxn modelId="{E9DA473D-056E-4366-93A4-F4A7EEC18621}" srcId="{8E1DCF19-9E75-4B9D-A2DC-C5912B167306}" destId="{FDC2A68B-0495-4E98-9F68-10A56BC4F884}" srcOrd="3" destOrd="0" parTransId="{F1BE664A-E937-4840-8112-DD6AB2177B0F}" sibTransId="{EA283C77-8425-42F4-8025-2DC5C0F705DA}"/>
    <dgm:cxn modelId="{A7A8BDF4-D4CA-49DD-9D75-2D51CBAED047}" srcId="{8E1DCF19-9E75-4B9D-A2DC-C5912B167306}" destId="{FEA80BA8-67B8-4040-B7C9-D47657DF3F69}" srcOrd="5" destOrd="0" parTransId="{640859DF-B6EE-4F66-ABE6-F7635724671F}" sibTransId="{B7398DA0-2D78-472E-96AE-05F834CE697F}"/>
    <dgm:cxn modelId="{F87ECBB7-89C1-4A5A-8292-560F64D563B8}" srcId="{8E1DCF19-9E75-4B9D-A2DC-C5912B167306}" destId="{0FFE46DD-7839-4187-B64D-BDE4F6F83874}" srcOrd="2" destOrd="0" parTransId="{CE397EA1-DB4C-4A65-994B-E60AF8CD759D}" sibTransId="{2DB393ED-4572-416A-B22B-F1C2687B8BFE}"/>
    <dgm:cxn modelId="{84E1C500-A0A8-4448-90C7-4C5D8F786E10}" type="presOf" srcId="{7332F3D2-AED2-42C5-904C-0BEA30F431D6}" destId="{C0307EC1-B32B-4D9F-9899-1565DC1C63C8}" srcOrd="0" destOrd="0" presId="urn:microsoft.com/office/officeart/2005/8/layout/hierarchy1"/>
    <dgm:cxn modelId="{1F512F21-935E-4106-B91C-DFF31911CA47}" type="presOf" srcId="{FDC2A68B-0495-4E98-9F68-10A56BC4F884}" destId="{231EB7C6-6899-41A3-8455-0D47CD2C435D}" srcOrd="0" destOrd="0" presId="urn:microsoft.com/office/officeart/2005/8/layout/hierarchy1"/>
    <dgm:cxn modelId="{EDD599AD-A9C0-489E-91DC-A8906C87D5E9}" type="presOf" srcId="{640859DF-B6EE-4F66-ABE6-F7635724671F}" destId="{FD61E215-0236-4C7F-AE94-3D4C834BC66E}" srcOrd="0" destOrd="0" presId="urn:microsoft.com/office/officeart/2005/8/layout/hierarchy1"/>
    <dgm:cxn modelId="{1643C68E-0385-4CA9-AF38-AC50C355621F}" type="presOf" srcId="{2A34D944-F3C2-4AF7-8617-722846020E32}" destId="{A6BA26FA-B690-4501-8367-767D676F5033}" srcOrd="0" destOrd="0" presId="urn:microsoft.com/office/officeart/2005/8/layout/hierarchy1"/>
    <dgm:cxn modelId="{BA873AD2-A796-4668-9FC3-E64C24A6E9C2}" type="presOf" srcId="{F1BE664A-E937-4840-8112-DD6AB2177B0F}" destId="{99F18B34-B6A8-4D68-B1D1-1DB64C8B1D89}" srcOrd="0" destOrd="0" presId="urn:microsoft.com/office/officeart/2005/8/layout/hierarchy1"/>
    <dgm:cxn modelId="{CCECAD61-3D3D-4DFD-9466-1B1FF2DB7959}" srcId="{8E1DCF19-9E75-4B9D-A2DC-C5912B167306}" destId="{F2E050CA-05E9-4EFA-AAD0-0452DEB6ADA0}" srcOrd="0" destOrd="0" parTransId="{7332F3D2-AED2-42C5-904C-0BEA30F431D6}" sibTransId="{220B6565-B379-441F-836F-ED606472553E}"/>
    <dgm:cxn modelId="{199D0196-283B-4D82-A002-3B23626D092B}" type="presOf" srcId="{D1B04846-CCB5-45F5-8489-3A562AC25B58}" destId="{890D9AE5-B552-4EB3-8A0D-9506DF6EDCD1}" srcOrd="0" destOrd="0" presId="urn:microsoft.com/office/officeart/2005/8/layout/hierarchy1"/>
    <dgm:cxn modelId="{6DBA71AF-80FF-4550-95E2-1AF6ECD10721}" type="presOf" srcId="{0FFE46DD-7839-4187-B64D-BDE4F6F83874}" destId="{742AA1B0-7F61-4B37-9C5B-30F05BBC6779}" srcOrd="0" destOrd="0" presId="urn:microsoft.com/office/officeart/2005/8/layout/hierarchy1"/>
    <dgm:cxn modelId="{05060E03-B3A7-40AE-A34A-4144B3BD8603}" type="presOf" srcId="{F2E050CA-05E9-4EFA-AAD0-0452DEB6ADA0}" destId="{4CA894EA-F411-4478-B204-8CB684AA070A}" srcOrd="0" destOrd="0" presId="urn:microsoft.com/office/officeart/2005/8/layout/hierarchy1"/>
    <dgm:cxn modelId="{58FA9011-F7BC-4ECB-BFE0-4EDC450BDE1C}" type="presOf" srcId="{DC049036-157B-415B-B488-A9D363E5B413}" destId="{08634627-5805-4636-86E3-2A3808ABC706}" srcOrd="0" destOrd="0" presId="urn:microsoft.com/office/officeart/2005/8/layout/hierarchy1"/>
    <dgm:cxn modelId="{D53063D1-FB9E-4B3B-AAC7-36F102933272}" type="presOf" srcId="{8E1DCF19-9E75-4B9D-A2DC-C5912B167306}" destId="{9AC4E99C-D6B2-4BF8-B73F-F47462130196}" srcOrd="0" destOrd="0" presId="urn:microsoft.com/office/officeart/2005/8/layout/hierarchy1"/>
    <dgm:cxn modelId="{9B14F16F-98AE-43B7-AF12-FE5778388464}" type="presOf" srcId="{CE397EA1-DB4C-4A65-994B-E60AF8CD759D}" destId="{9C7D6B46-BF4C-4089-B9C3-F4EEF1DC8CE0}" srcOrd="0" destOrd="0" presId="urn:microsoft.com/office/officeart/2005/8/layout/hierarchy1"/>
    <dgm:cxn modelId="{056D4857-A687-4086-B072-15B8CB62F5F1}" type="presParOf" srcId="{A6BA26FA-B690-4501-8367-767D676F5033}" destId="{20624183-984E-4963-9D10-04B7D722DFB6}" srcOrd="0" destOrd="0" presId="urn:microsoft.com/office/officeart/2005/8/layout/hierarchy1"/>
    <dgm:cxn modelId="{ADC2249F-2ADF-4AEE-8C65-0A2C47CCEDA5}" type="presParOf" srcId="{20624183-984E-4963-9D10-04B7D722DFB6}" destId="{1A61807B-A473-4125-B28B-4BA6E6EB231B}" srcOrd="0" destOrd="0" presId="urn:microsoft.com/office/officeart/2005/8/layout/hierarchy1"/>
    <dgm:cxn modelId="{00381916-E322-49FA-B3F7-DE4AA8071094}" type="presParOf" srcId="{1A61807B-A473-4125-B28B-4BA6E6EB231B}" destId="{463C3165-FD76-4BA2-BD51-E529F72DC92A}" srcOrd="0" destOrd="0" presId="urn:microsoft.com/office/officeart/2005/8/layout/hierarchy1"/>
    <dgm:cxn modelId="{061ABB54-3B1A-49E2-A17E-D85C3D927492}" type="presParOf" srcId="{1A61807B-A473-4125-B28B-4BA6E6EB231B}" destId="{9AC4E99C-D6B2-4BF8-B73F-F47462130196}" srcOrd="1" destOrd="0" presId="urn:microsoft.com/office/officeart/2005/8/layout/hierarchy1"/>
    <dgm:cxn modelId="{870F8262-6F45-48FD-8D37-CD29FD390E62}" type="presParOf" srcId="{20624183-984E-4963-9D10-04B7D722DFB6}" destId="{969BFCC2-4964-471F-B206-8100557D4509}" srcOrd="1" destOrd="0" presId="urn:microsoft.com/office/officeart/2005/8/layout/hierarchy1"/>
    <dgm:cxn modelId="{BBBA7DE4-B1BE-4EF5-BDAD-F6B26B2F0C9C}" type="presParOf" srcId="{969BFCC2-4964-471F-B206-8100557D4509}" destId="{C0307EC1-B32B-4D9F-9899-1565DC1C63C8}" srcOrd="0" destOrd="0" presId="urn:microsoft.com/office/officeart/2005/8/layout/hierarchy1"/>
    <dgm:cxn modelId="{E63588C0-ED1A-4C35-8FCC-4CBE6FB04D85}" type="presParOf" srcId="{969BFCC2-4964-471F-B206-8100557D4509}" destId="{1191630C-C7DE-4D66-824A-21EEDD5F57F2}" srcOrd="1" destOrd="0" presId="urn:microsoft.com/office/officeart/2005/8/layout/hierarchy1"/>
    <dgm:cxn modelId="{A49C23F8-3707-40CC-9E32-E23B1B560932}" type="presParOf" srcId="{1191630C-C7DE-4D66-824A-21EEDD5F57F2}" destId="{1A961B85-61AB-4828-9042-7431D3465B39}" srcOrd="0" destOrd="0" presId="urn:microsoft.com/office/officeart/2005/8/layout/hierarchy1"/>
    <dgm:cxn modelId="{FE2AA370-0BBE-4B19-B8B7-50E416A8C28F}" type="presParOf" srcId="{1A961B85-61AB-4828-9042-7431D3465B39}" destId="{E3DD56DA-6E6E-4C39-8FE8-7D126C6B2643}" srcOrd="0" destOrd="0" presId="urn:microsoft.com/office/officeart/2005/8/layout/hierarchy1"/>
    <dgm:cxn modelId="{D7717D8E-8E4C-4C31-A453-F53C9B60BEA6}" type="presParOf" srcId="{1A961B85-61AB-4828-9042-7431D3465B39}" destId="{4CA894EA-F411-4478-B204-8CB684AA070A}" srcOrd="1" destOrd="0" presId="urn:microsoft.com/office/officeart/2005/8/layout/hierarchy1"/>
    <dgm:cxn modelId="{6785AA0B-08DD-465C-B341-822A614EF5AD}" type="presParOf" srcId="{1191630C-C7DE-4D66-824A-21EEDD5F57F2}" destId="{63401B88-0002-407D-9587-87BDCEE94741}" srcOrd="1" destOrd="0" presId="urn:microsoft.com/office/officeart/2005/8/layout/hierarchy1"/>
    <dgm:cxn modelId="{8DC0B106-41FD-4007-B43E-4225AAF5FA6A}" type="presParOf" srcId="{969BFCC2-4964-471F-B206-8100557D4509}" destId="{890D9AE5-B552-4EB3-8A0D-9506DF6EDCD1}" srcOrd="2" destOrd="0" presId="urn:microsoft.com/office/officeart/2005/8/layout/hierarchy1"/>
    <dgm:cxn modelId="{EAB1A9ED-7C54-4177-899F-4E3F3AC65734}" type="presParOf" srcId="{969BFCC2-4964-471F-B206-8100557D4509}" destId="{4ABA62C0-F3CD-46FB-8BC7-3DB90912BEDA}" srcOrd="3" destOrd="0" presId="urn:microsoft.com/office/officeart/2005/8/layout/hierarchy1"/>
    <dgm:cxn modelId="{A7D47C4C-5F31-4D9B-A038-6CC08B8DFF92}" type="presParOf" srcId="{4ABA62C0-F3CD-46FB-8BC7-3DB90912BEDA}" destId="{A538D0B1-BF9A-4C05-9AF0-6B1D400252BD}" srcOrd="0" destOrd="0" presId="urn:microsoft.com/office/officeart/2005/8/layout/hierarchy1"/>
    <dgm:cxn modelId="{A66857D8-A73A-426B-80E6-568920EBE674}" type="presParOf" srcId="{A538D0B1-BF9A-4C05-9AF0-6B1D400252BD}" destId="{D26C6C87-F558-4C09-B12C-1D7561893D75}" srcOrd="0" destOrd="0" presId="urn:microsoft.com/office/officeart/2005/8/layout/hierarchy1"/>
    <dgm:cxn modelId="{508FB6F6-5908-4922-9B06-B3FA4FF1BA40}" type="presParOf" srcId="{A538D0B1-BF9A-4C05-9AF0-6B1D400252BD}" destId="{08634627-5805-4636-86E3-2A3808ABC706}" srcOrd="1" destOrd="0" presId="urn:microsoft.com/office/officeart/2005/8/layout/hierarchy1"/>
    <dgm:cxn modelId="{1CC4A0FE-18BE-4666-8EE4-FD1F5A9AA4DE}" type="presParOf" srcId="{4ABA62C0-F3CD-46FB-8BC7-3DB90912BEDA}" destId="{2316AF2D-D43C-42B3-A461-4CA028924A4A}" srcOrd="1" destOrd="0" presId="urn:microsoft.com/office/officeart/2005/8/layout/hierarchy1"/>
    <dgm:cxn modelId="{6B2B7F48-F1D8-4B20-8CF6-0A353CBCE40E}" type="presParOf" srcId="{969BFCC2-4964-471F-B206-8100557D4509}" destId="{9C7D6B46-BF4C-4089-B9C3-F4EEF1DC8CE0}" srcOrd="4" destOrd="0" presId="urn:microsoft.com/office/officeart/2005/8/layout/hierarchy1"/>
    <dgm:cxn modelId="{CEC0A91E-9D7A-46C2-BD29-6965C0F903FD}" type="presParOf" srcId="{969BFCC2-4964-471F-B206-8100557D4509}" destId="{68A254B8-A977-421C-B2A8-5A9D8EA66D19}" srcOrd="5" destOrd="0" presId="urn:microsoft.com/office/officeart/2005/8/layout/hierarchy1"/>
    <dgm:cxn modelId="{C2B4E5A6-1FE4-48B6-A498-DA04BF47DDE4}" type="presParOf" srcId="{68A254B8-A977-421C-B2A8-5A9D8EA66D19}" destId="{8967B1A7-68CB-48AA-B195-09489350160D}" srcOrd="0" destOrd="0" presId="urn:microsoft.com/office/officeart/2005/8/layout/hierarchy1"/>
    <dgm:cxn modelId="{55157657-F32D-4209-ACD4-A76B2A6D908F}" type="presParOf" srcId="{8967B1A7-68CB-48AA-B195-09489350160D}" destId="{EB8A5F9C-E80B-4E72-A544-8B721FF7E116}" srcOrd="0" destOrd="0" presId="urn:microsoft.com/office/officeart/2005/8/layout/hierarchy1"/>
    <dgm:cxn modelId="{FB7C1693-6F8E-4A54-9AA4-F0BEB2730B7F}" type="presParOf" srcId="{8967B1A7-68CB-48AA-B195-09489350160D}" destId="{742AA1B0-7F61-4B37-9C5B-30F05BBC6779}" srcOrd="1" destOrd="0" presId="urn:microsoft.com/office/officeart/2005/8/layout/hierarchy1"/>
    <dgm:cxn modelId="{8E5D7E5E-BA4E-4533-8C74-EACDB9A1613D}" type="presParOf" srcId="{68A254B8-A977-421C-B2A8-5A9D8EA66D19}" destId="{40AC046A-A765-42FA-A311-308B79169486}" srcOrd="1" destOrd="0" presId="urn:microsoft.com/office/officeart/2005/8/layout/hierarchy1"/>
    <dgm:cxn modelId="{8C7C2EB6-7ACD-4AD9-A4D3-966FFF61C603}" type="presParOf" srcId="{969BFCC2-4964-471F-B206-8100557D4509}" destId="{99F18B34-B6A8-4D68-B1D1-1DB64C8B1D89}" srcOrd="6" destOrd="0" presId="urn:microsoft.com/office/officeart/2005/8/layout/hierarchy1"/>
    <dgm:cxn modelId="{AC386B74-3AF6-4FE7-A1C1-8FB82C601CE4}" type="presParOf" srcId="{969BFCC2-4964-471F-B206-8100557D4509}" destId="{C8105998-AF8E-4A66-80E2-8F4F39EFFBA8}" srcOrd="7" destOrd="0" presId="urn:microsoft.com/office/officeart/2005/8/layout/hierarchy1"/>
    <dgm:cxn modelId="{6F73A5A0-D531-4580-89BB-3C48F4287CB0}" type="presParOf" srcId="{C8105998-AF8E-4A66-80E2-8F4F39EFFBA8}" destId="{67862650-69F3-427D-94FD-764A1AF4ABF5}" srcOrd="0" destOrd="0" presId="urn:microsoft.com/office/officeart/2005/8/layout/hierarchy1"/>
    <dgm:cxn modelId="{90CC6155-6DA1-4DE6-AE73-0691EC3523E8}" type="presParOf" srcId="{67862650-69F3-427D-94FD-764A1AF4ABF5}" destId="{664BB104-59B6-4AC2-B383-D83AFB4243B9}" srcOrd="0" destOrd="0" presId="urn:microsoft.com/office/officeart/2005/8/layout/hierarchy1"/>
    <dgm:cxn modelId="{77EA1B07-09C1-4085-9809-EDBC52A9EB05}" type="presParOf" srcId="{67862650-69F3-427D-94FD-764A1AF4ABF5}" destId="{231EB7C6-6899-41A3-8455-0D47CD2C435D}" srcOrd="1" destOrd="0" presId="urn:microsoft.com/office/officeart/2005/8/layout/hierarchy1"/>
    <dgm:cxn modelId="{94CBD738-370B-4218-9C76-92B60D521B15}" type="presParOf" srcId="{C8105998-AF8E-4A66-80E2-8F4F39EFFBA8}" destId="{B3741E6F-4787-4A9B-9C68-4EB659BA6FCF}" srcOrd="1" destOrd="0" presId="urn:microsoft.com/office/officeart/2005/8/layout/hierarchy1"/>
    <dgm:cxn modelId="{73DE5F2C-4BAF-489F-9F5B-4E33C0DC9894}" type="presParOf" srcId="{969BFCC2-4964-471F-B206-8100557D4509}" destId="{6C20AA34-2571-4523-823B-1D23D7D5CA63}" srcOrd="8" destOrd="0" presId="urn:microsoft.com/office/officeart/2005/8/layout/hierarchy1"/>
    <dgm:cxn modelId="{B999FE8E-72A4-42BD-88E8-D831EFF015AD}" type="presParOf" srcId="{969BFCC2-4964-471F-B206-8100557D4509}" destId="{FBDA64E7-75E9-4B87-82B5-FBC6107BF15D}" srcOrd="9" destOrd="0" presId="urn:microsoft.com/office/officeart/2005/8/layout/hierarchy1"/>
    <dgm:cxn modelId="{92688661-3404-4488-B044-7A927A4B2D68}" type="presParOf" srcId="{FBDA64E7-75E9-4B87-82B5-FBC6107BF15D}" destId="{5F1FB1BD-D8AE-4C81-9A0A-E966C179DA91}" srcOrd="0" destOrd="0" presId="urn:microsoft.com/office/officeart/2005/8/layout/hierarchy1"/>
    <dgm:cxn modelId="{295B0382-FBB3-43C0-9C76-5BEEDED96395}" type="presParOf" srcId="{5F1FB1BD-D8AE-4C81-9A0A-E966C179DA91}" destId="{D30A0DFE-E846-4804-B27A-350A3CB3FEB7}" srcOrd="0" destOrd="0" presId="urn:microsoft.com/office/officeart/2005/8/layout/hierarchy1"/>
    <dgm:cxn modelId="{E03A7C7E-84BC-4F20-BB93-FBC31B44C0E2}" type="presParOf" srcId="{5F1FB1BD-D8AE-4C81-9A0A-E966C179DA91}" destId="{2BDC358B-BC48-47D8-9E22-A3C68C7AC43B}" srcOrd="1" destOrd="0" presId="urn:microsoft.com/office/officeart/2005/8/layout/hierarchy1"/>
    <dgm:cxn modelId="{B38048BF-FED7-4F70-9ECB-57AEB0C03CE4}" type="presParOf" srcId="{FBDA64E7-75E9-4B87-82B5-FBC6107BF15D}" destId="{881D3818-618B-4ABA-A3F7-3AEDB4A438AA}" srcOrd="1" destOrd="0" presId="urn:microsoft.com/office/officeart/2005/8/layout/hierarchy1"/>
    <dgm:cxn modelId="{2B5DF83E-3538-4D28-80A3-BD4C551F1B6F}" type="presParOf" srcId="{969BFCC2-4964-471F-B206-8100557D4509}" destId="{FD61E215-0236-4C7F-AE94-3D4C834BC66E}" srcOrd="10" destOrd="0" presId="urn:microsoft.com/office/officeart/2005/8/layout/hierarchy1"/>
    <dgm:cxn modelId="{16E2C13E-4F2A-48F7-8B49-A5A55D45B4E4}" type="presParOf" srcId="{969BFCC2-4964-471F-B206-8100557D4509}" destId="{5BC9DBF8-1814-41C6-98AE-3E4AB9A0C4A5}" srcOrd="11" destOrd="0" presId="urn:microsoft.com/office/officeart/2005/8/layout/hierarchy1"/>
    <dgm:cxn modelId="{8174FFE5-F810-4587-BCEF-D86E968BF004}" type="presParOf" srcId="{5BC9DBF8-1814-41C6-98AE-3E4AB9A0C4A5}" destId="{685CF33A-A8A8-4106-921D-B92459C9F05B}" srcOrd="0" destOrd="0" presId="urn:microsoft.com/office/officeart/2005/8/layout/hierarchy1"/>
    <dgm:cxn modelId="{10CF60B8-5613-45CA-B3CA-64D0FE1D8307}" type="presParOf" srcId="{685CF33A-A8A8-4106-921D-B92459C9F05B}" destId="{E41ADDE6-214F-4438-B813-CC92A76BE550}" srcOrd="0" destOrd="0" presId="urn:microsoft.com/office/officeart/2005/8/layout/hierarchy1"/>
    <dgm:cxn modelId="{20C06518-EA5C-419F-9B6C-6A0F94D84788}" type="presParOf" srcId="{685CF33A-A8A8-4106-921D-B92459C9F05B}" destId="{AEC1B00F-7A9F-4AB8-8EF9-050CB36F6DCE}" srcOrd="1" destOrd="0" presId="urn:microsoft.com/office/officeart/2005/8/layout/hierarchy1"/>
    <dgm:cxn modelId="{457D6B1D-54B3-45D4-AA6C-0C8B91862217}" type="presParOf" srcId="{5BC9DBF8-1814-41C6-98AE-3E4AB9A0C4A5}" destId="{8E06A9B7-413C-4B32-9F9B-CF1BC8191AC0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43F54A-921D-4048-8751-B002255FE615}" type="datetimeFigureOut">
              <a:rPr lang="en-US"/>
              <a:pPr>
                <a:defRPr/>
              </a:pPr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E21757-46CD-4AAC-89CC-B5F037E06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7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96D52D-A20D-4827-8474-2C559F766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1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8AD5531C-69AC-44A4-8A0F-6B3799DA5B0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812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8A39502F-337A-48AF-8793-9A812944196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967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A44F3483-3F67-4221-8C65-98C2A9BBD07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81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28CC2236-3A07-4070-9BC0-F843232C885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2229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8DEC6488-069A-438C-B188-A2E45783C44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766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B823F7F7-57BB-4E7C-A5BA-51FAE4D97B4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498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65ACE4BF-6BEC-4CB9-8F36-345258CA4BA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23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F112EBB7-93FD-40BB-B571-EB45AAAD42A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642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A7BBB344-3298-4CF1-A08E-9CB3C63B38C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110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9144000" cy="12652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7999"/>
            <a:ext cx="6324600" cy="2499519"/>
          </a:xfrm>
        </p:spPr>
        <p:txBody>
          <a:bodyPr/>
          <a:lstStyle>
            <a:lvl1pPr marL="0" indent="0">
              <a:buFontTx/>
              <a:buNone/>
              <a:defRPr sz="4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858000"/>
            <a:ext cx="2114550" cy="506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858000"/>
            <a:ext cx="4419600" cy="506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3863" y="6858000"/>
            <a:ext cx="1862137" cy="506413"/>
          </a:xfrm>
        </p:spPr>
        <p:txBody>
          <a:bodyPr/>
          <a:lstStyle>
            <a:lvl1pPr>
              <a:defRPr sz="1600"/>
            </a:lvl1pPr>
          </a:lstStyle>
          <a:p>
            <a:fld id="{9E56FC31-00D4-40ED-8BCF-1FFA71ACB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4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1B1CE-7323-44C4-8F8C-D9AF6183C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2050" y="152400"/>
            <a:ext cx="24384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850" y="152400"/>
            <a:ext cx="7162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10603-BC2F-4DDB-806F-F851FBD240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24986-57D5-4FFA-9664-55F3C10B5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3EF08-5251-485E-82DA-6654F579E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850" y="1828800"/>
            <a:ext cx="4800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1828800"/>
            <a:ext cx="4800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C05F3-80B8-4F7B-BD48-5838C919C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6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379F8-9CE9-4816-8AD6-272E4D1F3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24656-3690-4585-B38E-EC168622E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4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3C8DB-4701-4C51-9BFA-7D75CE23C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42A27-BE49-4490-80FB-8CAE95582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B36C4-CFFE-4196-86C8-064BB5377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153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850" y="1828800"/>
            <a:ext cx="975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450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915150"/>
            <a:ext cx="32131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884988"/>
            <a:ext cx="21145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83BF5E-0A0F-4355-AD28-E122D8F219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2pPr>
      <a:lvl3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3pPr>
      <a:lvl4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4pPr>
      <a:lvl5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5pPr>
      <a:lvl6pPr marL="4572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6pPr>
      <a:lvl7pPr marL="9144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7pPr>
      <a:lvl8pPr marL="13716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8pPr>
      <a:lvl9pPr marL="18288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384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956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528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100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3047999"/>
            <a:ext cx="6324600" cy="3185319"/>
          </a:xfrm>
        </p:spPr>
        <p:txBody>
          <a:bodyPr/>
          <a:lstStyle/>
          <a:p>
            <a:r>
              <a:rPr lang="en-US" dirty="0"/>
              <a:t>Topic:</a:t>
            </a:r>
            <a:br>
              <a:rPr lang="en-US" dirty="0"/>
            </a:br>
            <a:r>
              <a:rPr lang="en-US" dirty="0"/>
              <a:t>What is a GIS?</a:t>
            </a:r>
          </a:p>
        </p:txBody>
      </p:sp>
      <p:pic>
        <p:nvPicPr>
          <p:cNvPr id="3076" name="Picture 7" descr="gis_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66713"/>
            <a:ext cx="1530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14"/>
          <p:cNvSpPr>
            <a:spLocks noChangeArrowheads="1" noChangeShapeType="1" noTextEdit="1"/>
          </p:cNvSpPr>
          <p:nvPr/>
        </p:nvSpPr>
        <p:spPr bwMode="auto">
          <a:xfrm>
            <a:off x="2179638" y="366713"/>
            <a:ext cx="7467600" cy="1376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GSP 270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1828800"/>
            <a:ext cx="9753600" cy="5761038"/>
          </a:xfrm>
        </p:spPr>
        <p:txBody>
          <a:bodyPr/>
          <a:lstStyle/>
          <a:p>
            <a:r>
              <a:rPr lang="en-US" dirty="0" smtClean="0"/>
              <a:t>When and where should we:</a:t>
            </a:r>
          </a:p>
          <a:p>
            <a:pPr lvl="1"/>
            <a:r>
              <a:rPr lang="en-US" dirty="0" smtClean="0"/>
              <a:t>Spray for weeds?</a:t>
            </a:r>
          </a:p>
          <a:p>
            <a:pPr lvl="1"/>
            <a:r>
              <a:rPr lang="en-US" dirty="0" smtClean="0"/>
              <a:t>Build roads?</a:t>
            </a:r>
          </a:p>
          <a:p>
            <a:pPr lvl="1"/>
            <a:r>
              <a:rPr lang="en-US" dirty="0" smtClean="0"/>
              <a:t>Patrol for poachers?</a:t>
            </a:r>
          </a:p>
          <a:p>
            <a:pPr lvl="1"/>
            <a:r>
              <a:rPr lang="en-US" dirty="0" smtClean="0"/>
              <a:t>Protect habitat?</a:t>
            </a:r>
          </a:p>
          <a:p>
            <a:pPr lvl="1"/>
            <a:r>
              <a:rPr lang="en-US" dirty="0" smtClean="0"/>
              <a:t>Reintroduce species?</a:t>
            </a:r>
          </a:p>
          <a:p>
            <a:pPr lvl="1"/>
            <a:r>
              <a:rPr lang="en-US" dirty="0" smtClean="0"/>
              <a:t>Harvest?</a:t>
            </a:r>
          </a:p>
          <a:p>
            <a:pPr lvl="1"/>
            <a:r>
              <a:rPr lang="en-US" dirty="0" smtClean="0"/>
              <a:t>Monitor?</a:t>
            </a:r>
          </a:p>
          <a:p>
            <a:pPr lvl="1"/>
            <a:r>
              <a:rPr lang="en-US" dirty="0" smtClean="0"/>
              <a:t>Allow off-roading?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6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738313"/>
            <a:ext cx="9602788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FontTx/>
              <a:buNone/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With a GIS and spatial data you can ask spatially related questions: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</a:p>
          <a:p>
            <a:pPr marL="609600" indent="-430213">
              <a:lnSpc>
                <a:spcPct val="9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The spatial distribution of object(s) or theme(s)</a:t>
            </a:r>
          </a:p>
          <a:p>
            <a:pPr marL="1144588" lvl="2" indent="-230188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Where is x? How is x distributed?</a:t>
            </a:r>
          </a:p>
          <a:p>
            <a:pPr marL="609600" indent="-430213">
              <a:lnSpc>
                <a:spcPct val="9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The relationship between the spatial distribution of  objects or themes</a:t>
            </a:r>
          </a:p>
          <a:p>
            <a:pPr marL="1144588" lvl="2" indent="-230188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Where is x in relationship to y?</a:t>
            </a:r>
          </a:p>
          <a:p>
            <a:pPr marL="609600" indent="-430213">
              <a:lnSpc>
                <a:spcPct val="9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 The association of objects or themes in an area. </a:t>
            </a:r>
          </a:p>
          <a:p>
            <a:pPr marL="1144588" lvl="2" indent="-230188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Is there a correlation between the distribution of X and the distribution of Y? Could X be causing Y? 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132101" name="WordArt 5"/>
          <p:cNvSpPr>
            <a:spLocks noChangeArrowheads="1" noChangeShapeType="1" noTextEdit="1"/>
          </p:cNvSpPr>
          <p:nvPr/>
        </p:nvSpPr>
        <p:spPr bwMode="auto">
          <a:xfrm>
            <a:off x="1665288" y="66151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Spatial Analysis!</a:t>
            </a:r>
          </a:p>
        </p:txBody>
      </p:sp>
      <p:sp>
        <p:nvSpPr>
          <p:cNvPr id="7" name="Rectangle 6"/>
          <p:cNvSpPr/>
          <p:nvPr/>
        </p:nvSpPr>
        <p:spPr>
          <a:xfrm>
            <a:off x="-258763" y="204589"/>
            <a:ext cx="89154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kern="10" spc="-13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What can I do with a GIS?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Is About: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Acquiring Spatial Data – representing things on the earth</a:t>
            </a:r>
          </a:p>
          <a:p>
            <a:r>
              <a:rPr lang="en-US" dirty="0" smtClean="0"/>
              <a:t>Evaluating – making sure data fits use</a:t>
            </a:r>
          </a:p>
          <a:p>
            <a:r>
              <a:rPr lang="en-US" dirty="0" smtClean="0"/>
              <a:t>Analysis – turning data into information</a:t>
            </a:r>
          </a:p>
          <a:p>
            <a:r>
              <a:rPr lang="en-US" dirty="0" smtClean="0"/>
              <a:t>Cartography – the creation of maps</a:t>
            </a:r>
          </a:p>
          <a:p>
            <a:r>
              <a:rPr lang="en-US" dirty="0" smtClean="0"/>
              <a:t>Dissemination – distributing maps, data, and results</a:t>
            </a:r>
          </a:p>
          <a:p>
            <a:r>
              <a:rPr lang="en-US" dirty="0" smtClean="0"/>
              <a:t>Documenting – ensures future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1828800"/>
            <a:ext cx="6859587" cy="4876800"/>
          </a:xfrm>
        </p:spPr>
        <p:txBody>
          <a:bodyPr/>
          <a:lstStyle/>
          <a:p>
            <a:r>
              <a:rPr lang="en-US" dirty="0" smtClean="0"/>
              <a:t>There are many resources:</a:t>
            </a:r>
          </a:p>
          <a:p>
            <a:pPr lvl="1"/>
            <a:r>
              <a:rPr lang="en-US" dirty="0" smtClean="0"/>
              <a:t>The web, classes, books, organizations, individuals</a:t>
            </a:r>
          </a:p>
          <a:p>
            <a:r>
              <a:rPr lang="en-US" dirty="0" smtClean="0"/>
              <a:t>See Jim’s professional website for more:</a:t>
            </a:r>
          </a:p>
          <a:p>
            <a:pPr lvl="1"/>
            <a:r>
              <a:rPr lang="en-US" dirty="0" smtClean="0"/>
              <a:t>(add </a:t>
            </a:r>
            <a:r>
              <a:rPr lang="en-US" dirty="0" err="1" smtClean="0"/>
              <a:t>tinyurl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You’ll want to know everything on the quick reference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837" y="3645375"/>
            <a:ext cx="2857143" cy="38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957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Diagram 60"/>
          <p:cNvGraphicFramePr/>
          <p:nvPr/>
        </p:nvGraphicFramePr>
        <p:xfrm>
          <a:off x="655638" y="2042319"/>
          <a:ext cx="8839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36393" y="45720"/>
            <a:ext cx="7715574" cy="110799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Bigger Picture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08038" y="6767513"/>
            <a:ext cx="880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Geospatial Sciences: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science and technology of gathering, analyzing, interpreting, distributing, and using geographic information.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08037" y="6842919"/>
            <a:ext cx="8601816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Basic concepts, skills, knowledge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808037" y="5351304"/>
            <a:ext cx="8601816" cy="1318438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General GIS:</a:t>
            </a:r>
          </a:p>
          <a:p>
            <a:pPr eaLnBrk="1" hangingPunct="1"/>
            <a:r>
              <a:rPr lang="en-US" sz="2656"/>
              <a:t>Data acquisition, management, analysis, and representation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 rot="-5400000">
            <a:off x="-769666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Wildlife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 rot="-5400000">
            <a:off x="-263676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Forestry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 rot="-5400000">
            <a:off x="242313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Geology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 rot="-5400000">
            <a:off x="748302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Spatial Management</a:t>
            </a: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 rot="-5400000">
            <a:off x="1254291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Navigation</a:t>
            </a: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 rot="-5400000">
            <a:off x="1760280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Transportation</a:t>
            </a: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 rot="-5400000">
            <a:off x="2266269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Security</a:t>
            </a: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 rot="-5400000">
            <a:off x="2772259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Atmospheric Sci.</a:t>
            </a: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 rot="-5400000">
            <a:off x="3278248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Oceanography</a:t>
            </a:r>
          </a:p>
        </p:txBody>
      </p:sp>
      <p:sp>
        <p:nvSpPr>
          <p:cNvPr id="15373" name="Rectangle 15"/>
          <p:cNvSpPr>
            <a:spLocks noChangeArrowheads="1"/>
          </p:cNvSpPr>
          <p:nvPr/>
        </p:nvSpPr>
        <p:spPr bwMode="auto">
          <a:xfrm rot="-5400000">
            <a:off x="3784237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Anthropology</a:t>
            </a:r>
          </a:p>
        </p:txBody>
      </p:sp>
      <p:sp>
        <p:nvSpPr>
          <p:cNvPr id="15374" name="Rectangle 16"/>
          <p:cNvSpPr>
            <a:spLocks noChangeArrowheads="1"/>
          </p:cNvSpPr>
          <p:nvPr/>
        </p:nvSpPr>
        <p:spPr bwMode="auto">
          <a:xfrm rot="-5400000">
            <a:off x="4290226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Biogeography</a:t>
            </a: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 rot="-5400000">
            <a:off x="4796215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Environmental Sci.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 rot="-5400000">
            <a:off x="5302204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Tourism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 rot="-5400000">
            <a:off x="5808194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Economy</a:t>
            </a:r>
          </a:p>
        </p:txBody>
      </p:sp>
      <p:sp>
        <p:nvSpPr>
          <p:cNvPr id="15378" name="Rectangle 20"/>
          <p:cNvSpPr>
            <a:spLocks noChangeArrowheads="1"/>
          </p:cNvSpPr>
          <p:nvPr/>
        </p:nvSpPr>
        <p:spPr bwMode="auto">
          <a:xfrm rot="-5400000">
            <a:off x="6314183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Policy</a:t>
            </a:r>
          </a:p>
        </p:txBody>
      </p:sp>
      <p:sp>
        <p:nvSpPr>
          <p:cNvPr id="15379" name="Rectangle 21"/>
          <p:cNvSpPr>
            <a:spLocks noChangeArrowheads="1"/>
          </p:cNvSpPr>
          <p:nvPr/>
        </p:nvSpPr>
        <p:spPr bwMode="auto">
          <a:xfrm rot="-5400000">
            <a:off x="6820172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Social Science</a:t>
            </a:r>
          </a:p>
        </p:txBody>
      </p:sp>
      <p:sp>
        <p:nvSpPr>
          <p:cNvPr id="15380" name="Rectangle 22"/>
          <p:cNvSpPr>
            <a:spLocks noChangeArrowheads="1"/>
          </p:cNvSpPr>
          <p:nvPr/>
        </p:nvSpPr>
        <p:spPr bwMode="auto">
          <a:xfrm rot="-5400000">
            <a:off x="7326161" y="3118118"/>
            <a:ext cx="3666665" cy="501035"/>
          </a:xfrm>
          <a:prstGeom prst="rect">
            <a:avLst/>
          </a:prstGeom>
          <a:solidFill>
            <a:schemeClr val="accent1"/>
          </a:solidFill>
          <a:ln w="57150" algn="ctr">
            <a:solidFill>
              <a:srgbClr val="0011B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/>
              <a:t>And more…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is almost everywhere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GIS is not just a computer program for making maps.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is, first and foremost, a powerful analytical tool with a spatial “awareness” that allows you to analyze spatial data and answer complex spatial questions. </a:t>
            </a:r>
          </a:p>
          <a:p>
            <a:endParaRPr lang="en-US" sz="36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1168" y="45720"/>
            <a:ext cx="4955203" cy="120032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37" y="1585119"/>
            <a:ext cx="757255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8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can broaden your 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1371599"/>
            <a:ext cx="7591366" cy="60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7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579438" y="3667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b="9415"/>
          <a:stretch>
            <a:fillRect/>
          </a:stretch>
        </p:blipFill>
        <p:spPr bwMode="auto">
          <a:xfrm>
            <a:off x="579438" y="1738313"/>
            <a:ext cx="78613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01168" y="45720"/>
            <a:ext cx="603242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Aspatial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3830638" y="366713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168" y="45720"/>
            <a:ext cx="546816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Spatial Data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1736725"/>
            <a:ext cx="74676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9438" y="1890713"/>
            <a:ext cx="9220199" cy="5029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 Data: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Data with a “spatial component” describing where something is located in on the earth.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Definition of GIS: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computer-based system to aid in the collection, maintenance, storage, analysis, output and distribution of spatial data and information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Bolstad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2008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579438" y="3667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437" y="45720"/>
            <a:ext cx="6647975" cy="120032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 GIS?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Collection: Internet, web services, GPS…</a:t>
            </a:r>
          </a:p>
          <a:p>
            <a:r>
              <a:rPr lang="en-US" dirty="0" smtClean="0"/>
              <a:t>Maintenance: Quality control, metadata…</a:t>
            </a:r>
          </a:p>
          <a:p>
            <a:r>
              <a:rPr lang="en-US" dirty="0" smtClean="0"/>
              <a:t>Storage: Files, folders, databases…</a:t>
            </a:r>
          </a:p>
          <a:p>
            <a:r>
              <a:rPr lang="en-US" dirty="0" smtClean="0"/>
              <a:t>Analysis: Too many to list!</a:t>
            </a:r>
          </a:p>
          <a:p>
            <a:r>
              <a:rPr lang="en-US" dirty="0" smtClean="0"/>
              <a:t>Output: Maps, tables, reports, pubs…</a:t>
            </a:r>
          </a:p>
          <a:p>
            <a:r>
              <a:rPr lang="en-US" dirty="0" smtClean="0"/>
              <a:t>Distribution: Websites, web services…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6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are a GIS?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MS-Word</a:t>
            </a:r>
          </a:p>
          <a:p>
            <a:r>
              <a:rPr lang="en-US" dirty="0" smtClean="0"/>
              <a:t>Excel</a:t>
            </a:r>
          </a:p>
          <a:p>
            <a:r>
              <a:rPr lang="en-US" dirty="0" smtClean="0"/>
              <a:t>ArcGIS</a:t>
            </a:r>
          </a:p>
          <a:p>
            <a:r>
              <a:rPr lang="en-US" dirty="0" smtClean="0"/>
              <a:t>Handheld GPS</a:t>
            </a:r>
          </a:p>
          <a:p>
            <a:r>
              <a:rPr lang="en-US" dirty="0" err="1" smtClean="0"/>
              <a:t>GoogleEarth</a:t>
            </a:r>
            <a:endParaRPr lang="en-US" dirty="0" smtClean="0"/>
          </a:p>
          <a:p>
            <a:r>
              <a:rPr lang="en-US" dirty="0" smtClean="0"/>
              <a:t>MapQuest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Your cell phone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Your computer</a:t>
            </a:r>
          </a:p>
          <a:p>
            <a:r>
              <a:rPr lang="en-US" dirty="0" smtClean="0"/>
              <a:t>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7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1662113"/>
            <a:ext cx="9953625" cy="577532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Arial" panose="020B0604020202020204" pitchFamily="34" charset="0"/>
              </a:rPr>
              <a:t>A world of physical entities that occupy space: 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" panose="020B0604020202020204" pitchFamily="34" charset="0"/>
              </a:rPr>
              <a:t>	(plants, trees, rivers, streets, etc.)</a:t>
            </a:r>
          </a:p>
          <a:p>
            <a:pPr marL="533400" indent="-533400">
              <a:lnSpc>
                <a:spcPct val="80000"/>
              </a:lnSpc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US" sz="2800" b="1" dirty="0" smtClean="0">
              <a:latin typeface="Arial" panose="020B0604020202020204" pitchFamily="34" charset="0"/>
            </a:endParaRPr>
          </a:p>
          <a:p>
            <a:pPr marL="963613" lvl="1" indent="-457200">
              <a:lnSpc>
                <a:spcPct val="80000"/>
              </a:lnSpc>
            </a:pPr>
            <a:endParaRPr lang="en-US" sz="2400" b="1" dirty="0" smtClean="0">
              <a:latin typeface="Arial" panose="020B0604020202020204" pitchFamily="34" charset="0"/>
            </a:endParaRPr>
          </a:p>
          <a:p>
            <a:pPr marL="963613" lvl="1" indent="-457200">
              <a:lnSpc>
                <a:spcPct val="80000"/>
              </a:lnSpc>
            </a:pPr>
            <a:endParaRPr lang="en-US" sz="2400" b="1" dirty="0">
              <a:latin typeface="Arial" panose="020B0604020202020204" pitchFamily="34" charset="0"/>
            </a:endParaRPr>
          </a:p>
          <a:p>
            <a:pPr marL="963613" lvl="1" indent="-457200">
              <a:lnSpc>
                <a:spcPct val="80000"/>
              </a:lnSpc>
            </a:pPr>
            <a:r>
              <a:rPr lang="en-US" sz="2400" b="1" dirty="0" smtClean="0">
                <a:latin typeface="Arial" panose="020B0604020202020204" pitchFamily="34" charset="0"/>
              </a:rPr>
              <a:t>What</a:t>
            </a:r>
            <a:r>
              <a:rPr lang="en-US" sz="2400" dirty="0" smtClean="0">
                <a:latin typeface="Arial" panose="020B0604020202020204" pitchFamily="34" charset="0"/>
              </a:rPr>
              <a:t>: What are the </a:t>
            </a:r>
            <a:r>
              <a:rPr lang="en-US" sz="2400" b="1" dirty="0" smtClean="0">
                <a:latin typeface="Arial" panose="020B0604020202020204" pitchFamily="34" charset="0"/>
              </a:rPr>
              <a:t>physical features </a:t>
            </a:r>
            <a:r>
              <a:rPr lang="en-US" sz="2400" dirty="0" smtClean="0">
                <a:latin typeface="Arial" panose="020B0604020202020204" pitchFamily="34" charset="0"/>
              </a:rPr>
              <a:t>of interest </a:t>
            </a:r>
          </a:p>
          <a:p>
            <a:pPr marL="1406525" lvl="2" indent="-457200"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panose="020B0604020202020204" pitchFamily="34" charset="0"/>
              </a:rPr>
              <a:t>and what are their properties and attributes? </a:t>
            </a:r>
            <a:endParaRPr lang="en-US" sz="1800" dirty="0" smtClean="0">
              <a:latin typeface="Arial" panose="020B0604020202020204" pitchFamily="34" charset="0"/>
            </a:endParaRPr>
          </a:p>
          <a:p>
            <a:pPr marL="963613" lvl="1" indent="-457200">
              <a:lnSpc>
                <a:spcPct val="80000"/>
              </a:lnSpc>
            </a:pPr>
            <a:r>
              <a:rPr lang="en-US" sz="2400" b="1" dirty="0" smtClean="0">
                <a:latin typeface="Arial" panose="020B0604020202020204" pitchFamily="34" charset="0"/>
              </a:rPr>
              <a:t>Where</a:t>
            </a:r>
            <a:r>
              <a:rPr lang="en-US" sz="2400" dirty="0" smtClean="0">
                <a:latin typeface="Arial" panose="020B0604020202020204" pitchFamily="34" charset="0"/>
              </a:rPr>
              <a:t>: Where are these physical features located, both in terms of their absolute locations (i.e., their coordinates) and their locations relative to other physical entities (their topology)?</a:t>
            </a:r>
          </a:p>
          <a:p>
            <a:pPr marL="963613" lvl="1" indent="-457200">
              <a:lnSpc>
                <a:spcPct val="80000"/>
              </a:lnSpc>
            </a:pPr>
            <a:r>
              <a:rPr lang="en-US" sz="2400" b="1" dirty="0" smtClean="0">
                <a:latin typeface="Arial" panose="020B0604020202020204" pitchFamily="34" charset="0"/>
              </a:rPr>
              <a:t>When</a:t>
            </a:r>
            <a:r>
              <a:rPr lang="en-US" sz="2400" dirty="0" smtClean="0">
                <a:latin typeface="Arial" panose="020B0604020202020204" pitchFamily="34" charset="0"/>
              </a:rPr>
              <a:t>: When are certain conditions true and how do things change over time</a:t>
            </a:r>
          </a:p>
          <a:p>
            <a:pPr marL="963613" lvl="1" indent="-457200">
              <a:lnSpc>
                <a:spcPct val="80000"/>
              </a:lnSpc>
            </a:pPr>
            <a:endParaRPr lang="en-US" sz="2400" dirty="0" smtClean="0">
              <a:latin typeface="Arial" panose="020B0604020202020204" pitchFamily="34" charset="0"/>
            </a:endParaRP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579438" y="3667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AutoShape 6" descr="earth"/>
          <p:cNvSpPr>
            <a:spLocks noChangeAspect="1" noChangeArrowheads="1"/>
          </p:cNvSpPr>
          <p:nvPr/>
        </p:nvSpPr>
        <p:spPr bwMode="auto">
          <a:xfrm>
            <a:off x="4922838" y="3641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/>
          </a:p>
        </p:txBody>
      </p:sp>
      <p:sp>
        <p:nvSpPr>
          <p:cNvPr id="7173" name="AutoShape 8" descr="earth"/>
          <p:cNvSpPr>
            <a:spLocks noChangeAspect="1" noChangeArrowheads="1"/>
          </p:cNvSpPr>
          <p:nvPr/>
        </p:nvSpPr>
        <p:spPr bwMode="auto">
          <a:xfrm>
            <a:off x="4922838" y="3641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lang="en-US"/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6" y="2881313"/>
            <a:ext cx="4897439" cy="182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36"/>
          <p:cNvGrpSpPr/>
          <p:nvPr/>
        </p:nvGrpSpPr>
        <p:grpSpPr>
          <a:xfrm>
            <a:off x="6370636" y="2270919"/>
            <a:ext cx="2895601" cy="2684682"/>
            <a:chOff x="6294436" y="2270919"/>
            <a:chExt cx="2895601" cy="26846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221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4436" y="2270919"/>
              <a:ext cx="2895601" cy="2684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25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51637" y="2956719"/>
              <a:ext cx="838200" cy="1015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Right Arrow 35"/>
          <p:cNvSpPr/>
          <p:nvPr/>
        </p:nvSpPr>
        <p:spPr bwMode="auto">
          <a:xfrm>
            <a:off x="5380038" y="3186113"/>
            <a:ext cx="838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8437" y="182880"/>
            <a:ext cx="791755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Modeling the real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1493838" y="5014913"/>
            <a:ext cx="9448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370" tIns="50685" rIns="101370" bIns="50685"/>
          <a:lstStyle>
            <a:lvl1pPr marL="379413" indent="-379413" defTabSz="1014413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 defTabSz="1014413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 defTabSz="1014413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 defTabSz="1014413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 defTabSz="1014413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7225" y="1966913"/>
            <a:ext cx="9523413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>
                <a:solidFill>
                  <a:schemeClr val="tx2"/>
                </a:solidFill>
              </a:rPr>
              <a:t> 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eographic: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Geography is the scientific study of the locational and spatial variation in both physical and biological phenomena on Earth. (the “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>
              <a:buFontTx/>
              <a:buNone/>
            </a:pPr>
            <a:r>
              <a:rPr lang="en-US" sz="2800" smtClean="0"/>
              <a:t> </a:t>
            </a:r>
          </a:p>
          <a:p>
            <a:pPr>
              <a:buFontTx/>
              <a:buNone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nformation: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A collection of facts or data. (the “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  ystem: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 group of interrelated parts working together (hardware, software, data, people…). </a:t>
            </a:r>
          </a:p>
          <a:p>
            <a:pPr>
              <a:buFontTx/>
              <a:buNone/>
            </a:pPr>
            <a:r>
              <a:rPr lang="en-US" sz="2800" smtClean="0"/>
              <a:t>  </a:t>
            </a:r>
          </a:p>
        </p:txBody>
      </p:sp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503238" y="3795713"/>
            <a:ext cx="414337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8197" name="WordArt 6"/>
          <p:cNvSpPr>
            <a:spLocks noChangeArrowheads="1" noChangeShapeType="1" noTextEdit="1"/>
          </p:cNvSpPr>
          <p:nvPr/>
        </p:nvSpPr>
        <p:spPr bwMode="auto">
          <a:xfrm>
            <a:off x="427038" y="1890713"/>
            <a:ext cx="414337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198" name="WordArt 7"/>
          <p:cNvSpPr>
            <a:spLocks noChangeArrowheads="1" noChangeShapeType="1" noTextEdit="1"/>
          </p:cNvSpPr>
          <p:nvPr/>
        </p:nvSpPr>
        <p:spPr bwMode="auto">
          <a:xfrm>
            <a:off x="546100" y="4786313"/>
            <a:ext cx="414338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437" y="45720"/>
            <a:ext cx="6647975" cy="120032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 GIS?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Answers to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exists at a certain location?</a:t>
            </a:r>
          </a:p>
          <a:p>
            <a:r>
              <a:rPr lang="en-US" dirty="0" smtClean="0"/>
              <a:t>Where are certain conditions satisfied?</a:t>
            </a:r>
          </a:p>
          <a:p>
            <a:r>
              <a:rPr lang="en-US" dirty="0" smtClean="0"/>
              <a:t>What has changed in a place over time?</a:t>
            </a:r>
          </a:p>
          <a:p>
            <a:r>
              <a:rPr lang="en-US" dirty="0" smtClean="0"/>
              <a:t>What spatial patterns exist?</a:t>
            </a:r>
          </a:p>
          <a:p>
            <a:r>
              <a:rPr lang="en-US" dirty="0" smtClean="0"/>
              <a:t>How close are things to one another?</a:t>
            </a:r>
          </a:p>
          <a:p>
            <a:r>
              <a:rPr lang="en-US" dirty="0" smtClean="0"/>
              <a:t>What if this condition occurred at this place?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18742"/>
      </p:ext>
    </p:extLst>
  </p:cSld>
  <p:clrMapOvr>
    <a:masterClrMapping/>
  </p:clrMapOvr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Office PowerPoint</Application>
  <PresentationFormat>Custom</PresentationFormat>
  <Paragraphs>139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Georgia</vt:lpstr>
      <vt:lpstr>Lucida Console</vt:lpstr>
      <vt:lpstr>Times New Roman</vt:lpstr>
      <vt:lpstr>Glass design template</vt:lpstr>
      <vt:lpstr>PowerPoint Presentation</vt:lpstr>
      <vt:lpstr>PowerPoint Presentation</vt:lpstr>
      <vt:lpstr>PowerPoint Presentation</vt:lpstr>
      <vt:lpstr>PowerPoint Presentation</vt:lpstr>
      <vt:lpstr>Elements of GIS</vt:lpstr>
      <vt:lpstr>Which of these are a GIS?</vt:lpstr>
      <vt:lpstr>PowerPoint Presentation</vt:lpstr>
      <vt:lpstr>PowerPoint Presentation</vt:lpstr>
      <vt:lpstr>Get Answers to Questions</vt:lpstr>
      <vt:lpstr>Questions from Managers</vt:lpstr>
      <vt:lpstr>PowerPoint Presentation</vt:lpstr>
      <vt:lpstr>GIS Is About:</vt:lpstr>
      <vt:lpstr>GIS Resources</vt:lpstr>
      <vt:lpstr>PowerPoint Presentation</vt:lpstr>
      <vt:lpstr>GIS is almost everywhere</vt:lpstr>
      <vt:lpstr>PowerPoint Presentation</vt:lpstr>
      <vt:lpstr>Where are we?</vt:lpstr>
      <vt:lpstr>GIS can broaden your view!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2012-01-17T03:36:56Z</dcterms:created>
  <dcterms:modified xsi:type="dcterms:W3CDTF">2013-09-02T17:24:43Z</dcterms:modified>
</cp:coreProperties>
</file>