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6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4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5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7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1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52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3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42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49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36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6AD94-EF9D-4E29-A156-A589B3FB9D17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D7EAE-97AB-43BF-8D88-CE580730C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0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Rectangle 202"/>
          <p:cNvSpPr/>
          <p:nvPr/>
        </p:nvSpPr>
        <p:spPr>
          <a:xfrm>
            <a:off x="0" y="97277"/>
            <a:ext cx="11525693" cy="66342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Terminator 4"/>
          <p:cNvSpPr/>
          <p:nvPr/>
        </p:nvSpPr>
        <p:spPr>
          <a:xfrm>
            <a:off x="2575309" y="442758"/>
            <a:ext cx="982037" cy="439813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Start</a:t>
            </a:r>
          </a:p>
        </p:txBody>
      </p:sp>
      <p:cxnSp>
        <p:nvCxnSpPr>
          <p:cNvPr id="6" name="Elbow Connector 5"/>
          <p:cNvCxnSpPr>
            <a:stCxn id="5" idx="2"/>
            <a:endCxn id="12" idx="1"/>
          </p:cNvCxnSpPr>
          <p:nvPr/>
        </p:nvCxnSpPr>
        <p:spPr>
          <a:xfrm rot="16200000" flipH="1">
            <a:off x="2865829" y="1083069"/>
            <a:ext cx="402146" cy="114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67" idx="4"/>
            <a:endCxn id="68" idx="0"/>
          </p:cNvCxnSpPr>
          <p:nvPr/>
        </p:nvCxnSpPr>
        <p:spPr>
          <a:xfrm rot="5400000">
            <a:off x="788528" y="2587000"/>
            <a:ext cx="417252" cy="15453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Process 10"/>
          <p:cNvSpPr/>
          <p:nvPr/>
        </p:nvSpPr>
        <p:spPr>
          <a:xfrm>
            <a:off x="2203995" y="2059960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3m</a:t>
            </a:r>
            <a:endParaRPr lang="en-US" sz="1800" dirty="0"/>
          </a:p>
        </p:txBody>
      </p:sp>
      <p:sp>
        <p:nvSpPr>
          <p:cNvPr id="12" name="Flowchart: Data 11"/>
          <p:cNvSpPr/>
          <p:nvPr/>
        </p:nvSpPr>
        <p:spPr>
          <a:xfrm>
            <a:off x="2186067" y="1284717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Streams</a:t>
            </a:r>
            <a:endParaRPr lang="en-US" sz="1800" dirty="0"/>
          </a:p>
        </p:txBody>
      </p:sp>
      <p:cxnSp>
        <p:nvCxnSpPr>
          <p:cNvPr id="13" name="Elbow Connector 12"/>
          <p:cNvCxnSpPr>
            <a:stCxn id="12" idx="4"/>
            <a:endCxn id="11" idx="0"/>
          </p:cNvCxnSpPr>
          <p:nvPr/>
        </p:nvCxnSpPr>
        <p:spPr>
          <a:xfrm rot="16200000" flipH="1">
            <a:off x="2858016" y="1848023"/>
            <a:ext cx="421397" cy="2475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31" idx="2"/>
            <a:endCxn id="35" idx="0"/>
          </p:cNvCxnSpPr>
          <p:nvPr/>
        </p:nvCxnSpPr>
        <p:spPr>
          <a:xfrm rot="16200000" flipH="1">
            <a:off x="2847320" y="3382357"/>
            <a:ext cx="465993" cy="12978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Process 30"/>
          <p:cNvSpPr/>
          <p:nvPr/>
        </p:nvSpPr>
        <p:spPr>
          <a:xfrm>
            <a:off x="2211746" y="2793626"/>
            <a:ext cx="1724162" cy="362224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Compute Area</a:t>
            </a:r>
            <a:endParaRPr lang="en-US" sz="1800" dirty="0"/>
          </a:p>
        </p:txBody>
      </p:sp>
      <p:cxnSp>
        <p:nvCxnSpPr>
          <p:cNvPr id="32" name="Elbow Connector 31"/>
          <p:cNvCxnSpPr>
            <a:stCxn id="11" idx="2"/>
            <a:endCxn id="31" idx="0"/>
          </p:cNvCxnSpPr>
          <p:nvPr/>
        </p:nvCxnSpPr>
        <p:spPr>
          <a:xfrm rot="16200000" flipH="1">
            <a:off x="2886170" y="2605968"/>
            <a:ext cx="371439" cy="3875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Process 34"/>
          <p:cNvSpPr/>
          <p:nvPr/>
        </p:nvSpPr>
        <p:spPr>
          <a:xfrm>
            <a:off x="2224724" y="3621843"/>
            <a:ext cx="1724162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Erase</a:t>
            </a:r>
            <a:endParaRPr lang="en-US" sz="1800" dirty="0"/>
          </a:p>
        </p:txBody>
      </p:sp>
      <p:sp>
        <p:nvSpPr>
          <p:cNvPr id="40" name="Flowchart: Terminator 39"/>
          <p:cNvSpPr/>
          <p:nvPr/>
        </p:nvSpPr>
        <p:spPr>
          <a:xfrm>
            <a:off x="9816995" y="5871145"/>
            <a:ext cx="1125655" cy="51935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End</a:t>
            </a:r>
            <a:endParaRPr lang="en-US" sz="1800" dirty="0"/>
          </a:p>
        </p:txBody>
      </p:sp>
      <p:sp>
        <p:nvSpPr>
          <p:cNvPr id="67" name="Flowchart: Data 66"/>
          <p:cNvSpPr/>
          <p:nvPr/>
        </p:nvSpPr>
        <p:spPr>
          <a:xfrm>
            <a:off x="123470" y="2032254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Trails</a:t>
            </a:r>
            <a:endParaRPr lang="en-US" sz="1800" dirty="0"/>
          </a:p>
        </p:txBody>
      </p:sp>
      <p:sp>
        <p:nvSpPr>
          <p:cNvPr id="68" name="Flowchart: Process 67"/>
          <p:cNvSpPr/>
          <p:nvPr/>
        </p:nvSpPr>
        <p:spPr>
          <a:xfrm>
            <a:off x="123470" y="2803352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15m</a:t>
            </a:r>
            <a:endParaRPr lang="en-US" sz="1800" dirty="0"/>
          </a:p>
        </p:txBody>
      </p:sp>
      <p:cxnSp>
        <p:nvCxnSpPr>
          <p:cNvPr id="71" name="Elbow Connector 70"/>
          <p:cNvCxnSpPr>
            <a:stCxn id="68" idx="2"/>
            <a:endCxn id="35" idx="1"/>
          </p:cNvCxnSpPr>
          <p:nvPr/>
        </p:nvCxnSpPr>
        <p:spPr>
          <a:xfrm rot="16200000" flipH="1">
            <a:off x="1297046" y="2857959"/>
            <a:ext cx="620058" cy="1235297"/>
          </a:xfrm>
          <a:prstGeom prst="bentConnector2">
            <a:avLst/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stCxn id="89" idx="1"/>
            <a:endCxn id="90" idx="2"/>
          </p:cNvCxnSpPr>
          <p:nvPr/>
        </p:nvCxnSpPr>
        <p:spPr>
          <a:xfrm rot="5400000" flipH="1" flipV="1">
            <a:off x="743830" y="5531378"/>
            <a:ext cx="491193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Flowchart: Data 88"/>
          <p:cNvSpPr/>
          <p:nvPr/>
        </p:nvSpPr>
        <p:spPr>
          <a:xfrm>
            <a:off x="108016" y="5776974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Roads</a:t>
            </a:r>
            <a:endParaRPr lang="en-US" sz="1800" dirty="0"/>
          </a:p>
        </p:txBody>
      </p:sp>
      <p:sp>
        <p:nvSpPr>
          <p:cNvPr id="90" name="Flowchart: Process 89"/>
          <p:cNvSpPr/>
          <p:nvPr/>
        </p:nvSpPr>
        <p:spPr>
          <a:xfrm>
            <a:off x="123470" y="4923554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30m</a:t>
            </a:r>
            <a:endParaRPr lang="en-US" sz="1800" dirty="0"/>
          </a:p>
        </p:txBody>
      </p:sp>
      <p:sp>
        <p:nvSpPr>
          <p:cNvPr id="91" name="Flowchart: Process 90"/>
          <p:cNvSpPr/>
          <p:nvPr/>
        </p:nvSpPr>
        <p:spPr>
          <a:xfrm>
            <a:off x="2224724" y="4355507"/>
            <a:ext cx="1724162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Erase</a:t>
            </a:r>
            <a:endParaRPr lang="en-US" sz="1800" dirty="0"/>
          </a:p>
        </p:txBody>
      </p:sp>
      <p:cxnSp>
        <p:nvCxnSpPr>
          <p:cNvPr id="92" name="Elbow Connector 91"/>
          <p:cNvCxnSpPr>
            <a:stCxn id="35" idx="2"/>
            <a:endCxn id="91" idx="0"/>
          </p:cNvCxnSpPr>
          <p:nvPr/>
        </p:nvCxnSpPr>
        <p:spPr>
          <a:xfrm rot="5400000">
            <a:off x="2883767" y="4152469"/>
            <a:ext cx="406076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/>
          <p:cNvCxnSpPr>
            <a:stCxn id="90" idx="0"/>
            <a:endCxn id="91" idx="1"/>
          </p:cNvCxnSpPr>
          <p:nvPr/>
        </p:nvCxnSpPr>
        <p:spPr>
          <a:xfrm rot="5400000" flipH="1" flipV="1">
            <a:off x="1404949" y="4103780"/>
            <a:ext cx="404253" cy="1235297"/>
          </a:xfrm>
          <a:prstGeom prst="bentConnector2">
            <a:avLst/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Flowchart: Data 105"/>
          <p:cNvSpPr/>
          <p:nvPr/>
        </p:nvSpPr>
        <p:spPr>
          <a:xfrm>
            <a:off x="5897073" y="184722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Parcels</a:t>
            </a:r>
            <a:endParaRPr lang="en-US" sz="1800" dirty="0"/>
          </a:p>
        </p:txBody>
      </p:sp>
      <p:sp>
        <p:nvSpPr>
          <p:cNvPr id="107" name="Flowchart: Process 106"/>
          <p:cNvSpPr/>
          <p:nvPr/>
        </p:nvSpPr>
        <p:spPr>
          <a:xfrm>
            <a:off x="4793847" y="1260907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 in forest</a:t>
            </a:r>
            <a:endParaRPr lang="en-US" sz="1800" dirty="0"/>
          </a:p>
        </p:txBody>
      </p:sp>
      <p:cxnSp>
        <p:nvCxnSpPr>
          <p:cNvPr id="108" name="Elbow Connector 107"/>
          <p:cNvCxnSpPr>
            <a:stCxn id="106" idx="4"/>
            <a:endCxn id="107" idx="0"/>
          </p:cNvCxnSpPr>
          <p:nvPr/>
        </p:nvCxnSpPr>
        <p:spPr>
          <a:xfrm rot="5400000">
            <a:off x="5857975" y="340398"/>
            <a:ext cx="722339" cy="111867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Flowchart: Process 110"/>
          <p:cNvSpPr/>
          <p:nvPr/>
        </p:nvSpPr>
        <p:spPr>
          <a:xfrm>
            <a:off x="4809299" y="1998717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Dissolve</a:t>
            </a:r>
            <a:endParaRPr lang="en-US" sz="1800" dirty="0"/>
          </a:p>
        </p:txBody>
      </p:sp>
      <p:sp>
        <p:nvSpPr>
          <p:cNvPr id="113" name="Flowchart: Data 112"/>
          <p:cNvSpPr/>
          <p:nvPr/>
        </p:nvSpPr>
        <p:spPr>
          <a:xfrm>
            <a:off x="4793847" y="2769815"/>
            <a:ext cx="1762819" cy="636049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Forest Parcels</a:t>
            </a:r>
            <a:endParaRPr lang="en-US" sz="1800" dirty="0"/>
          </a:p>
        </p:txBody>
      </p:sp>
      <p:sp>
        <p:nvSpPr>
          <p:cNvPr id="115" name="Flowchart: Process 114"/>
          <p:cNvSpPr/>
          <p:nvPr/>
        </p:nvSpPr>
        <p:spPr>
          <a:xfrm>
            <a:off x="4832504" y="3785637"/>
            <a:ext cx="1724162" cy="362224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Compute Area</a:t>
            </a:r>
            <a:endParaRPr lang="en-US" sz="1800" dirty="0"/>
          </a:p>
        </p:txBody>
      </p:sp>
      <p:cxnSp>
        <p:nvCxnSpPr>
          <p:cNvPr id="116" name="Elbow Connector 115"/>
          <p:cNvCxnSpPr>
            <a:stCxn id="113" idx="4"/>
            <a:endCxn id="115" idx="0"/>
          </p:cNvCxnSpPr>
          <p:nvPr/>
        </p:nvCxnSpPr>
        <p:spPr>
          <a:xfrm rot="16200000" flipH="1">
            <a:off x="5495035" y="3586086"/>
            <a:ext cx="379773" cy="19328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>
            <a:stCxn id="111" idx="2"/>
            <a:endCxn id="113" idx="1"/>
          </p:cNvCxnSpPr>
          <p:nvPr/>
        </p:nvCxnSpPr>
        <p:spPr>
          <a:xfrm rot="16200000" flipH="1">
            <a:off x="5470821" y="2565378"/>
            <a:ext cx="408871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lbow Connector 121"/>
          <p:cNvCxnSpPr>
            <a:stCxn id="107" idx="2"/>
            <a:endCxn id="111" idx="0"/>
          </p:cNvCxnSpPr>
          <p:nvPr/>
        </p:nvCxnSpPr>
        <p:spPr>
          <a:xfrm rot="16200000" flipH="1">
            <a:off x="5479739" y="1803199"/>
            <a:ext cx="375583" cy="15452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Flowchart: Process 130"/>
          <p:cNvSpPr/>
          <p:nvPr/>
        </p:nvSpPr>
        <p:spPr>
          <a:xfrm>
            <a:off x="7115515" y="1260907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 within 1km</a:t>
            </a:r>
            <a:endParaRPr lang="en-US" sz="1800" dirty="0"/>
          </a:p>
        </p:txBody>
      </p:sp>
      <p:cxnSp>
        <p:nvCxnSpPr>
          <p:cNvPr id="132" name="Elbow Connector 131"/>
          <p:cNvCxnSpPr>
            <a:stCxn id="106" idx="4"/>
            <a:endCxn id="131" idx="0"/>
          </p:cNvCxnSpPr>
          <p:nvPr/>
        </p:nvCxnSpPr>
        <p:spPr>
          <a:xfrm rot="16200000" flipH="1">
            <a:off x="7018808" y="298242"/>
            <a:ext cx="722339" cy="120298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Flowchart: Process 138"/>
          <p:cNvSpPr/>
          <p:nvPr/>
        </p:nvSpPr>
        <p:spPr>
          <a:xfrm>
            <a:off x="7141308" y="2036149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 residential</a:t>
            </a:r>
            <a:endParaRPr lang="en-US" sz="1800" dirty="0"/>
          </a:p>
        </p:txBody>
      </p:sp>
      <p:sp>
        <p:nvSpPr>
          <p:cNvPr id="140" name="Flowchart: Process 139"/>
          <p:cNvSpPr/>
          <p:nvPr/>
        </p:nvSpPr>
        <p:spPr>
          <a:xfrm>
            <a:off x="7141308" y="2827992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Erase any errors</a:t>
            </a:r>
            <a:endParaRPr lang="en-US" sz="1800" dirty="0"/>
          </a:p>
        </p:txBody>
      </p:sp>
      <p:sp>
        <p:nvSpPr>
          <p:cNvPr id="141" name="Flowchart: Process 140"/>
          <p:cNvSpPr/>
          <p:nvPr/>
        </p:nvSpPr>
        <p:spPr>
          <a:xfrm>
            <a:off x="7160736" y="3656089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286m</a:t>
            </a:r>
            <a:endParaRPr lang="en-US" sz="1800" dirty="0"/>
          </a:p>
        </p:txBody>
      </p:sp>
      <p:cxnSp>
        <p:nvCxnSpPr>
          <p:cNvPr id="142" name="Elbow Connector 141"/>
          <p:cNvCxnSpPr>
            <a:stCxn id="131" idx="2"/>
            <a:endCxn id="139" idx="0"/>
          </p:cNvCxnSpPr>
          <p:nvPr/>
        </p:nvCxnSpPr>
        <p:spPr>
          <a:xfrm rot="16200000" flipH="1">
            <a:off x="7787861" y="1816744"/>
            <a:ext cx="413015" cy="25793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144"/>
          <p:cNvCxnSpPr>
            <a:stCxn id="139" idx="2"/>
            <a:endCxn id="140" idx="0"/>
          </p:cNvCxnSpPr>
          <p:nvPr/>
        </p:nvCxnSpPr>
        <p:spPr>
          <a:xfrm rot="5400000">
            <a:off x="7792457" y="2613184"/>
            <a:ext cx="429616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0" idx="2"/>
            <a:endCxn id="141" idx="0"/>
          </p:cNvCxnSpPr>
          <p:nvPr/>
        </p:nvCxnSpPr>
        <p:spPr>
          <a:xfrm rot="16200000" flipH="1">
            <a:off x="7784044" y="3413440"/>
            <a:ext cx="465870" cy="19428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Flowchart: Data 160"/>
          <p:cNvSpPr/>
          <p:nvPr/>
        </p:nvSpPr>
        <p:spPr>
          <a:xfrm>
            <a:off x="2133722" y="5082820"/>
            <a:ext cx="1906166" cy="1403039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Buffered Streams clipped by trails and roads</a:t>
            </a:r>
            <a:endParaRPr lang="en-US" sz="1800" dirty="0"/>
          </a:p>
        </p:txBody>
      </p:sp>
      <p:cxnSp>
        <p:nvCxnSpPr>
          <p:cNvPr id="162" name="Elbow Connector 161"/>
          <p:cNvCxnSpPr>
            <a:stCxn id="91" idx="2"/>
            <a:endCxn id="161" idx="1"/>
          </p:cNvCxnSpPr>
          <p:nvPr/>
        </p:nvCxnSpPr>
        <p:spPr>
          <a:xfrm rot="5400000">
            <a:off x="2886943" y="4882957"/>
            <a:ext cx="399725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Flowchart: Process 165"/>
          <p:cNvSpPr/>
          <p:nvPr/>
        </p:nvSpPr>
        <p:spPr>
          <a:xfrm>
            <a:off x="7465464" y="4659454"/>
            <a:ext cx="1122646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Erase</a:t>
            </a:r>
            <a:endParaRPr lang="en-US" sz="1800" dirty="0"/>
          </a:p>
        </p:txBody>
      </p:sp>
      <p:cxnSp>
        <p:nvCxnSpPr>
          <p:cNvPr id="167" name="Elbow Connector 166"/>
          <p:cNvCxnSpPr>
            <a:stCxn id="141" idx="2"/>
            <a:endCxn id="166" idx="0"/>
          </p:cNvCxnSpPr>
          <p:nvPr/>
        </p:nvCxnSpPr>
        <p:spPr>
          <a:xfrm rot="16200000" flipH="1">
            <a:off x="7706171" y="4338838"/>
            <a:ext cx="641138" cy="94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lbow Connector 169"/>
          <p:cNvCxnSpPr>
            <a:stCxn id="161" idx="5"/>
            <a:endCxn id="166" idx="1"/>
          </p:cNvCxnSpPr>
          <p:nvPr/>
        </p:nvCxnSpPr>
        <p:spPr>
          <a:xfrm flipV="1">
            <a:off x="3849271" y="4823248"/>
            <a:ext cx="3616193" cy="961092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Flowchart: Data 174"/>
          <p:cNvSpPr/>
          <p:nvPr/>
        </p:nvSpPr>
        <p:spPr>
          <a:xfrm>
            <a:off x="9504289" y="4727666"/>
            <a:ext cx="1759912" cy="701427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Final Streams</a:t>
            </a:r>
            <a:endParaRPr lang="en-US" sz="1800" dirty="0"/>
          </a:p>
        </p:txBody>
      </p:sp>
      <p:cxnSp>
        <p:nvCxnSpPr>
          <p:cNvPr id="176" name="Elbow Connector 175"/>
          <p:cNvCxnSpPr>
            <a:stCxn id="224" idx="2"/>
            <a:endCxn id="175" idx="1"/>
          </p:cNvCxnSpPr>
          <p:nvPr/>
        </p:nvCxnSpPr>
        <p:spPr>
          <a:xfrm rot="16200000" flipH="1">
            <a:off x="9216636" y="3560057"/>
            <a:ext cx="2329290" cy="5927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Elbow Connector 183"/>
          <p:cNvCxnSpPr>
            <a:stCxn id="175" idx="4"/>
            <a:endCxn id="40" idx="0"/>
          </p:cNvCxnSpPr>
          <p:nvPr/>
        </p:nvCxnSpPr>
        <p:spPr>
          <a:xfrm rot="5400000">
            <a:off x="10161008" y="5647908"/>
            <a:ext cx="442052" cy="4422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Flowchart: Data 215"/>
          <p:cNvSpPr/>
          <p:nvPr/>
        </p:nvSpPr>
        <p:spPr>
          <a:xfrm>
            <a:off x="9498361" y="441223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Streams</a:t>
            </a:r>
            <a:endParaRPr lang="en-US" sz="1800" dirty="0"/>
          </a:p>
        </p:txBody>
      </p:sp>
      <p:sp>
        <p:nvSpPr>
          <p:cNvPr id="224" name="Flowchart: Process 223"/>
          <p:cNvSpPr/>
          <p:nvPr/>
        </p:nvSpPr>
        <p:spPr>
          <a:xfrm>
            <a:off x="9816995" y="2070788"/>
            <a:ext cx="1122646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Clip</a:t>
            </a:r>
            <a:endParaRPr lang="en-US" sz="1800" dirty="0"/>
          </a:p>
        </p:txBody>
      </p:sp>
      <p:cxnSp>
        <p:nvCxnSpPr>
          <p:cNvPr id="229" name="Elbow Connector 228"/>
          <p:cNvCxnSpPr>
            <a:stCxn id="166" idx="2"/>
            <a:endCxn id="224" idx="1"/>
          </p:cNvCxnSpPr>
          <p:nvPr/>
        </p:nvCxnSpPr>
        <p:spPr>
          <a:xfrm rot="5400000" flipH="1" flipV="1">
            <a:off x="7545661" y="2715708"/>
            <a:ext cx="2752460" cy="1790208"/>
          </a:xfrm>
          <a:prstGeom prst="bentConnector4">
            <a:avLst>
              <a:gd name="adj1" fmla="val -8305"/>
              <a:gd name="adj2" fmla="val 65678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Elbow Connector 251"/>
          <p:cNvCxnSpPr>
            <a:stCxn id="216" idx="4"/>
            <a:endCxn id="224" idx="0"/>
          </p:cNvCxnSpPr>
          <p:nvPr/>
        </p:nvCxnSpPr>
        <p:spPr>
          <a:xfrm rot="5400000">
            <a:off x="9741186" y="1432202"/>
            <a:ext cx="1275719" cy="1453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912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633" y="76012"/>
            <a:ext cx="11525693" cy="66342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Terminator 2"/>
          <p:cNvSpPr/>
          <p:nvPr/>
        </p:nvSpPr>
        <p:spPr>
          <a:xfrm>
            <a:off x="2575309" y="442758"/>
            <a:ext cx="982037" cy="439813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Start</a:t>
            </a:r>
          </a:p>
        </p:txBody>
      </p:sp>
      <p:cxnSp>
        <p:nvCxnSpPr>
          <p:cNvPr id="4" name="Elbow Connector 3"/>
          <p:cNvCxnSpPr>
            <a:stCxn id="3" idx="2"/>
          </p:cNvCxnSpPr>
          <p:nvPr/>
        </p:nvCxnSpPr>
        <p:spPr>
          <a:xfrm rot="16200000" flipH="1">
            <a:off x="2865829" y="1083069"/>
            <a:ext cx="402146" cy="114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lbow Connector 4"/>
          <p:cNvCxnSpPr>
            <a:stCxn id="14" idx="4"/>
            <a:endCxn id="15" idx="0"/>
          </p:cNvCxnSpPr>
          <p:nvPr/>
        </p:nvCxnSpPr>
        <p:spPr>
          <a:xfrm rot="5400000">
            <a:off x="788528" y="2587000"/>
            <a:ext cx="417252" cy="15453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owchart: Process 5"/>
          <p:cNvSpPr/>
          <p:nvPr/>
        </p:nvSpPr>
        <p:spPr>
          <a:xfrm>
            <a:off x="2203995" y="2059960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Construct Points</a:t>
            </a:r>
            <a:endParaRPr lang="en-US" sz="1800" dirty="0"/>
          </a:p>
        </p:txBody>
      </p:sp>
      <p:cxnSp>
        <p:nvCxnSpPr>
          <p:cNvPr id="8" name="Elbow Connector 7"/>
          <p:cNvCxnSpPr>
            <a:endCxn id="6" idx="0"/>
          </p:cNvCxnSpPr>
          <p:nvPr/>
        </p:nvCxnSpPr>
        <p:spPr>
          <a:xfrm rot="16200000" flipH="1">
            <a:off x="2858016" y="1848023"/>
            <a:ext cx="421397" cy="2475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10" idx="2"/>
            <a:endCxn id="12" idx="0"/>
          </p:cNvCxnSpPr>
          <p:nvPr/>
        </p:nvCxnSpPr>
        <p:spPr>
          <a:xfrm rot="16200000" flipH="1">
            <a:off x="2847320" y="3382357"/>
            <a:ext cx="465993" cy="12978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Process 9"/>
          <p:cNvSpPr/>
          <p:nvPr/>
        </p:nvSpPr>
        <p:spPr>
          <a:xfrm>
            <a:off x="2211746" y="2793626"/>
            <a:ext cx="1724162" cy="362224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Compute Area</a:t>
            </a:r>
            <a:endParaRPr lang="en-US" sz="1800" dirty="0"/>
          </a:p>
        </p:txBody>
      </p:sp>
      <p:cxnSp>
        <p:nvCxnSpPr>
          <p:cNvPr id="11" name="Elbow Connector 10"/>
          <p:cNvCxnSpPr>
            <a:stCxn id="6" idx="2"/>
            <a:endCxn id="10" idx="0"/>
          </p:cNvCxnSpPr>
          <p:nvPr/>
        </p:nvCxnSpPr>
        <p:spPr>
          <a:xfrm rot="16200000" flipH="1">
            <a:off x="2886170" y="2605968"/>
            <a:ext cx="371439" cy="3875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Process 11"/>
          <p:cNvSpPr/>
          <p:nvPr/>
        </p:nvSpPr>
        <p:spPr>
          <a:xfrm>
            <a:off x="2224724" y="3621843"/>
            <a:ext cx="1724162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Erase</a:t>
            </a:r>
            <a:endParaRPr lang="en-US" sz="1800" dirty="0"/>
          </a:p>
        </p:txBody>
      </p:sp>
      <p:sp>
        <p:nvSpPr>
          <p:cNvPr id="13" name="Flowchart: Terminator 12"/>
          <p:cNvSpPr/>
          <p:nvPr/>
        </p:nvSpPr>
        <p:spPr>
          <a:xfrm>
            <a:off x="9816995" y="5871145"/>
            <a:ext cx="1125655" cy="51935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End</a:t>
            </a:r>
            <a:endParaRPr lang="en-US" sz="1800" dirty="0"/>
          </a:p>
        </p:txBody>
      </p:sp>
      <p:sp>
        <p:nvSpPr>
          <p:cNvPr id="14" name="Flowchart: Data 13"/>
          <p:cNvSpPr/>
          <p:nvPr/>
        </p:nvSpPr>
        <p:spPr>
          <a:xfrm>
            <a:off x="123470" y="1665435"/>
            <a:ext cx="1762819" cy="720665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Research Sites</a:t>
            </a:r>
            <a:endParaRPr lang="en-US" sz="1800" dirty="0"/>
          </a:p>
        </p:txBody>
      </p:sp>
      <p:sp>
        <p:nvSpPr>
          <p:cNvPr id="15" name="Flowchart: Process 14"/>
          <p:cNvSpPr/>
          <p:nvPr/>
        </p:nvSpPr>
        <p:spPr>
          <a:xfrm>
            <a:off x="123470" y="2803352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New Shapefile</a:t>
            </a:r>
            <a:endParaRPr lang="en-US" sz="1800" dirty="0"/>
          </a:p>
        </p:txBody>
      </p:sp>
      <p:cxnSp>
        <p:nvCxnSpPr>
          <p:cNvPr id="16" name="Elbow Connector 15"/>
          <p:cNvCxnSpPr>
            <a:stCxn id="15" idx="2"/>
            <a:endCxn id="12" idx="1"/>
          </p:cNvCxnSpPr>
          <p:nvPr/>
        </p:nvCxnSpPr>
        <p:spPr>
          <a:xfrm rot="16200000" flipH="1">
            <a:off x="1297046" y="2857959"/>
            <a:ext cx="620058" cy="1235297"/>
          </a:xfrm>
          <a:prstGeom prst="bentConnector2">
            <a:avLst/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8" idx="1"/>
            <a:endCxn id="19" idx="2"/>
          </p:cNvCxnSpPr>
          <p:nvPr/>
        </p:nvCxnSpPr>
        <p:spPr>
          <a:xfrm rot="5400000" flipH="1" flipV="1">
            <a:off x="743830" y="5531378"/>
            <a:ext cx="491193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Data 17"/>
          <p:cNvSpPr/>
          <p:nvPr/>
        </p:nvSpPr>
        <p:spPr>
          <a:xfrm>
            <a:off x="108016" y="5776974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Roads</a:t>
            </a:r>
            <a:endParaRPr lang="en-US" sz="1800" dirty="0"/>
          </a:p>
        </p:txBody>
      </p:sp>
      <p:sp>
        <p:nvSpPr>
          <p:cNvPr id="19" name="Flowchart: Process 18"/>
          <p:cNvSpPr/>
          <p:nvPr/>
        </p:nvSpPr>
        <p:spPr>
          <a:xfrm>
            <a:off x="123470" y="4923554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30m</a:t>
            </a:r>
            <a:endParaRPr lang="en-US" sz="1800" dirty="0"/>
          </a:p>
        </p:txBody>
      </p:sp>
      <p:sp>
        <p:nvSpPr>
          <p:cNvPr id="20" name="Flowchart: Process 19"/>
          <p:cNvSpPr/>
          <p:nvPr/>
        </p:nvSpPr>
        <p:spPr>
          <a:xfrm>
            <a:off x="2224724" y="4355507"/>
            <a:ext cx="1724162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Erase</a:t>
            </a:r>
            <a:endParaRPr lang="en-US" sz="1800" dirty="0"/>
          </a:p>
        </p:txBody>
      </p:sp>
      <p:cxnSp>
        <p:nvCxnSpPr>
          <p:cNvPr id="21" name="Elbow Connector 20"/>
          <p:cNvCxnSpPr>
            <a:stCxn id="12" idx="2"/>
            <a:endCxn id="20" idx="0"/>
          </p:cNvCxnSpPr>
          <p:nvPr/>
        </p:nvCxnSpPr>
        <p:spPr>
          <a:xfrm rot="5400000">
            <a:off x="2883767" y="4152469"/>
            <a:ext cx="406076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9" idx="0"/>
            <a:endCxn id="20" idx="1"/>
          </p:cNvCxnSpPr>
          <p:nvPr/>
        </p:nvCxnSpPr>
        <p:spPr>
          <a:xfrm rot="5400000" flipH="1" flipV="1">
            <a:off x="1404949" y="4103780"/>
            <a:ext cx="404253" cy="1235297"/>
          </a:xfrm>
          <a:prstGeom prst="bentConnector2">
            <a:avLst/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ata 22"/>
          <p:cNvSpPr/>
          <p:nvPr/>
        </p:nvSpPr>
        <p:spPr>
          <a:xfrm>
            <a:off x="5897073" y="184722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Parcels</a:t>
            </a:r>
            <a:endParaRPr lang="en-US" sz="1800" dirty="0"/>
          </a:p>
        </p:txBody>
      </p:sp>
      <p:sp>
        <p:nvSpPr>
          <p:cNvPr id="24" name="Flowchart: Process 23"/>
          <p:cNvSpPr/>
          <p:nvPr/>
        </p:nvSpPr>
        <p:spPr>
          <a:xfrm>
            <a:off x="4793847" y="1260907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 in forest</a:t>
            </a:r>
            <a:endParaRPr lang="en-US" sz="1800" dirty="0"/>
          </a:p>
        </p:txBody>
      </p:sp>
      <p:cxnSp>
        <p:nvCxnSpPr>
          <p:cNvPr id="25" name="Elbow Connector 24"/>
          <p:cNvCxnSpPr>
            <a:stCxn id="23" idx="4"/>
            <a:endCxn id="24" idx="0"/>
          </p:cNvCxnSpPr>
          <p:nvPr/>
        </p:nvCxnSpPr>
        <p:spPr>
          <a:xfrm rot="5400000">
            <a:off x="5857975" y="340398"/>
            <a:ext cx="722339" cy="111867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Process 25"/>
          <p:cNvSpPr/>
          <p:nvPr/>
        </p:nvSpPr>
        <p:spPr>
          <a:xfrm>
            <a:off x="4809299" y="1998717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Dissolve</a:t>
            </a:r>
            <a:endParaRPr lang="en-US" sz="1800" dirty="0"/>
          </a:p>
        </p:txBody>
      </p:sp>
      <p:sp>
        <p:nvSpPr>
          <p:cNvPr id="27" name="Flowchart: Data 26"/>
          <p:cNvSpPr/>
          <p:nvPr/>
        </p:nvSpPr>
        <p:spPr>
          <a:xfrm>
            <a:off x="4793847" y="2769815"/>
            <a:ext cx="1762819" cy="636049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Forest Parcels</a:t>
            </a:r>
            <a:endParaRPr lang="en-US" sz="1800" dirty="0"/>
          </a:p>
        </p:txBody>
      </p:sp>
      <p:sp>
        <p:nvSpPr>
          <p:cNvPr id="28" name="Flowchart: Process 27"/>
          <p:cNvSpPr/>
          <p:nvPr/>
        </p:nvSpPr>
        <p:spPr>
          <a:xfrm>
            <a:off x="4832504" y="3785637"/>
            <a:ext cx="1724162" cy="362224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Compute Area</a:t>
            </a:r>
            <a:endParaRPr lang="en-US" sz="1800" dirty="0"/>
          </a:p>
        </p:txBody>
      </p:sp>
      <p:cxnSp>
        <p:nvCxnSpPr>
          <p:cNvPr id="29" name="Elbow Connector 28"/>
          <p:cNvCxnSpPr>
            <a:stCxn id="27" idx="4"/>
            <a:endCxn id="28" idx="0"/>
          </p:cNvCxnSpPr>
          <p:nvPr/>
        </p:nvCxnSpPr>
        <p:spPr>
          <a:xfrm rot="16200000" flipH="1">
            <a:off x="5495035" y="3586086"/>
            <a:ext cx="379773" cy="19328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27" idx="1"/>
          </p:cNvCxnSpPr>
          <p:nvPr/>
        </p:nvCxnSpPr>
        <p:spPr>
          <a:xfrm rot="16200000" flipH="1">
            <a:off x="5470821" y="2565378"/>
            <a:ext cx="408871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24" idx="2"/>
            <a:endCxn id="26" idx="0"/>
          </p:cNvCxnSpPr>
          <p:nvPr/>
        </p:nvCxnSpPr>
        <p:spPr>
          <a:xfrm rot="16200000" flipH="1">
            <a:off x="5479739" y="1803199"/>
            <a:ext cx="375583" cy="15452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owchart: Process 31"/>
          <p:cNvSpPr/>
          <p:nvPr/>
        </p:nvSpPr>
        <p:spPr>
          <a:xfrm>
            <a:off x="7115515" y="1260907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 within 1km</a:t>
            </a:r>
            <a:endParaRPr lang="en-US" sz="1800" dirty="0"/>
          </a:p>
        </p:txBody>
      </p:sp>
      <p:cxnSp>
        <p:nvCxnSpPr>
          <p:cNvPr id="33" name="Elbow Connector 32"/>
          <p:cNvCxnSpPr>
            <a:stCxn id="23" idx="4"/>
            <a:endCxn id="32" idx="0"/>
          </p:cNvCxnSpPr>
          <p:nvPr/>
        </p:nvCxnSpPr>
        <p:spPr>
          <a:xfrm rot="16200000" flipH="1">
            <a:off x="7018808" y="298242"/>
            <a:ext cx="722339" cy="120298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Process 33"/>
          <p:cNvSpPr/>
          <p:nvPr/>
        </p:nvSpPr>
        <p:spPr>
          <a:xfrm>
            <a:off x="7141308" y="2036149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 residential</a:t>
            </a:r>
            <a:endParaRPr lang="en-US" sz="1800" dirty="0"/>
          </a:p>
        </p:txBody>
      </p:sp>
      <p:sp>
        <p:nvSpPr>
          <p:cNvPr id="35" name="Flowchart: Process 34"/>
          <p:cNvSpPr/>
          <p:nvPr/>
        </p:nvSpPr>
        <p:spPr>
          <a:xfrm>
            <a:off x="7141308" y="2827992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Erase any errors</a:t>
            </a:r>
            <a:endParaRPr lang="en-US" sz="1800" dirty="0"/>
          </a:p>
        </p:txBody>
      </p:sp>
      <p:sp>
        <p:nvSpPr>
          <p:cNvPr id="36" name="Flowchart: Process 35"/>
          <p:cNvSpPr/>
          <p:nvPr/>
        </p:nvSpPr>
        <p:spPr>
          <a:xfrm>
            <a:off x="7160736" y="3656089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286m</a:t>
            </a:r>
            <a:endParaRPr lang="en-US" sz="1800" dirty="0"/>
          </a:p>
        </p:txBody>
      </p:sp>
      <p:cxnSp>
        <p:nvCxnSpPr>
          <p:cNvPr id="37" name="Elbow Connector 36"/>
          <p:cNvCxnSpPr>
            <a:stCxn id="32" idx="2"/>
            <a:endCxn id="34" idx="0"/>
          </p:cNvCxnSpPr>
          <p:nvPr/>
        </p:nvCxnSpPr>
        <p:spPr>
          <a:xfrm rot="16200000" flipH="1">
            <a:off x="7787861" y="1816744"/>
            <a:ext cx="413015" cy="25793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34" idx="2"/>
            <a:endCxn id="35" idx="0"/>
          </p:cNvCxnSpPr>
          <p:nvPr/>
        </p:nvCxnSpPr>
        <p:spPr>
          <a:xfrm rot="5400000">
            <a:off x="7792457" y="2613184"/>
            <a:ext cx="429616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35" idx="2"/>
            <a:endCxn id="36" idx="0"/>
          </p:cNvCxnSpPr>
          <p:nvPr/>
        </p:nvCxnSpPr>
        <p:spPr>
          <a:xfrm rot="16200000" flipH="1">
            <a:off x="7784044" y="3413440"/>
            <a:ext cx="465870" cy="19428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Data 39"/>
          <p:cNvSpPr/>
          <p:nvPr/>
        </p:nvSpPr>
        <p:spPr>
          <a:xfrm>
            <a:off x="2133722" y="5082820"/>
            <a:ext cx="1906166" cy="1403039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Buffered Streams clipped by trails and roads</a:t>
            </a:r>
            <a:endParaRPr lang="en-US" sz="1800" dirty="0"/>
          </a:p>
        </p:txBody>
      </p:sp>
      <p:cxnSp>
        <p:nvCxnSpPr>
          <p:cNvPr id="41" name="Elbow Connector 40"/>
          <p:cNvCxnSpPr>
            <a:stCxn id="20" idx="2"/>
            <a:endCxn id="40" idx="1"/>
          </p:cNvCxnSpPr>
          <p:nvPr/>
        </p:nvCxnSpPr>
        <p:spPr>
          <a:xfrm rot="5400000">
            <a:off x="2886943" y="4882957"/>
            <a:ext cx="399725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lowchart: Process 41"/>
          <p:cNvSpPr/>
          <p:nvPr/>
        </p:nvSpPr>
        <p:spPr>
          <a:xfrm>
            <a:off x="7465464" y="4659454"/>
            <a:ext cx="1122646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Erase</a:t>
            </a:r>
            <a:endParaRPr lang="en-US" sz="1800" dirty="0"/>
          </a:p>
        </p:txBody>
      </p:sp>
      <p:cxnSp>
        <p:nvCxnSpPr>
          <p:cNvPr id="43" name="Elbow Connector 42"/>
          <p:cNvCxnSpPr>
            <a:stCxn id="36" idx="2"/>
            <a:endCxn id="42" idx="0"/>
          </p:cNvCxnSpPr>
          <p:nvPr/>
        </p:nvCxnSpPr>
        <p:spPr>
          <a:xfrm rot="16200000" flipH="1">
            <a:off x="7706171" y="4338838"/>
            <a:ext cx="641138" cy="94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40" idx="5"/>
            <a:endCxn id="42" idx="1"/>
          </p:cNvCxnSpPr>
          <p:nvPr/>
        </p:nvCxnSpPr>
        <p:spPr>
          <a:xfrm flipV="1">
            <a:off x="3849271" y="4823248"/>
            <a:ext cx="3616193" cy="961092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ata 44"/>
          <p:cNvSpPr/>
          <p:nvPr/>
        </p:nvSpPr>
        <p:spPr>
          <a:xfrm>
            <a:off x="9504289" y="4727666"/>
            <a:ext cx="1759912" cy="701427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Final Streams</a:t>
            </a:r>
            <a:endParaRPr lang="en-US" sz="1800" dirty="0"/>
          </a:p>
        </p:txBody>
      </p:sp>
      <p:cxnSp>
        <p:nvCxnSpPr>
          <p:cNvPr id="46" name="Elbow Connector 45"/>
          <p:cNvCxnSpPr>
            <a:stCxn id="49" idx="2"/>
            <a:endCxn id="45" idx="1"/>
          </p:cNvCxnSpPr>
          <p:nvPr/>
        </p:nvCxnSpPr>
        <p:spPr>
          <a:xfrm rot="16200000" flipH="1">
            <a:off x="9216636" y="3560057"/>
            <a:ext cx="2329290" cy="5927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45" idx="4"/>
            <a:endCxn id="13" idx="0"/>
          </p:cNvCxnSpPr>
          <p:nvPr/>
        </p:nvCxnSpPr>
        <p:spPr>
          <a:xfrm rot="5400000">
            <a:off x="10161008" y="5647908"/>
            <a:ext cx="442052" cy="4422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owchart: Data 47"/>
          <p:cNvSpPr/>
          <p:nvPr/>
        </p:nvSpPr>
        <p:spPr>
          <a:xfrm>
            <a:off x="9498361" y="441223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Streams</a:t>
            </a:r>
            <a:endParaRPr lang="en-US" sz="1800" dirty="0"/>
          </a:p>
        </p:txBody>
      </p:sp>
      <p:sp>
        <p:nvSpPr>
          <p:cNvPr id="49" name="Flowchart: Process 48"/>
          <p:cNvSpPr/>
          <p:nvPr/>
        </p:nvSpPr>
        <p:spPr>
          <a:xfrm>
            <a:off x="9816995" y="2070788"/>
            <a:ext cx="1122646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Clip</a:t>
            </a:r>
            <a:endParaRPr lang="en-US" sz="1800" dirty="0"/>
          </a:p>
        </p:txBody>
      </p:sp>
      <p:cxnSp>
        <p:nvCxnSpPr>
          <p:cNvPr id="50" name="Elbow Connector 49"/>
          <p:cNvCxnSpPr>
            <a:stCxn id="42" idx="2"/>
            <a:endCxn id="49" idx="1"/>
          </p:cNvCxnSpPr>
          <p:nvPr/>
        </p:nvCxnSpPr>
        <p:spPr>
          <a:xfrm rot="5400000" flipH="1" flipV="1">
            <a:off x="7545661" y="2715708"/>
            <a:ext cx="2752460" cy="1790208"/>
          </a:xfrm>
          <a:prstGeom prst="bentConnector4">
            <a:avLst>
              <a:gd name="adj1" fmla="val -8305"/>
              <a:gd name="adj2" fmla="val 65678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8" idx="4"/>
            <a:endCxn id="49" idx="0"/>
          </p:cNvCxnSpPr>
          <p:nvPr/>
        </p:nvCxnSpPr>
        <p:spPr>
          <a:xfrm rot="5400000">
            <a:off x="9741186" y="1432202"/>
            <a:ext cx="1275719" cy="1453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123470" y="293165"/>
            <a:ext cx="11525693" cy="66342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Terminator 53"/>
          <p:cNvSpPr/>
          <p:nvPr/>
        </p:nvSpPr>
        <p:spPr>
          <a:xfrm>
            <a:off x="2698779" y="638646"/>
            <a:ext cx="982037" cy="439813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Start</a:t>
            </a:r>
          </a:p>
        </p:txBody>
      </p:sp>
      <p:cxnSp>
        <p:nvCxnSpPr>
          <p:cNvPr id="55" name="Elbow Connector 54"/>
          <p:cNvCxnSpPr>
            <a:stCxn id="54" idx="2"/>
            <a:endCxn id="58" idx="1"/>
          </p:cNvCxnSpPr>
          <p:nvPr/>
        </p:nvCxnSpPr>
        <p:spPr>
          <a:xfrm rot="16200000" flipH="1">
            <a:off x="2989299" y="1278957"/>
            <a:ext cx="402146" cy="114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65" idx="4"/>
            <a:endCxn id="66" idx="0"/>
          </p:cNvCxnSpPr>
          <p:nvPr/>
        </p:nvCxnSpPr>
        <p:spPr>
          <a:xfrm rot="5400000">
            <a:off x="911998" y="2782888"/>
            <a:ext cx="417252" cy="15453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lowchart: Process 56"/>
          <p:cNvSpPr/>
          <p:nvPr/>
        </p:nvSpPr>
        <p:spPr>
          <a:xfrm>
            <a:off x="2327465" y="2255848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3m</a:t>
            </a:r>
            <a:endParaRPr lang="en-US" sz="1800" dirty="0"/>
          </a:p>
        </p:txBody>
      </p:sp>
      <p:sp>
        <p:nvSpPr>
          <p:cNvPr id="58" name="Flowchart: Data 57"/>
          <p:cNvSpPr/>
          <p:nvPr/>
        </p:nvSpPr>
        <p:spPr>
          <a:xfrm>
            <a:off x="2309537" y="1480605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Streams</a:t>
            </a:r>
            <a:endParaRPr lang="en-US" sz="1800" dirty="0"/>
          </a:p>
        </p:txBody>
      </p:sp>
      <p:cxnSp>
        <p:nvCxnSpPr>
          <p:cNvPr id="59" name="Elbow Connector 58"/>
          <p:cNvCxnSpPr>
            <a:stCxn id="58" idx="4"/>
            <a:endCxn id="57" idx="0"/>
          </p:cNvCxnSpPr>
          <p:nvPr/>
        </p:nvCxnSpPr>
        <p:spPr>
          <a:xfrm rot="16200000" flipH="1">
            <a:off x="2981486" y="2043911"/>
            <a:ext cx="421397" cy="2475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61" idx="2"/>
            <a:endCxn id="63" idx="0"/>
          </p:cNvCxnSpPr>
          <p:nvPr/>
        </p:nvCxnSpPr>
        <p:spPr>
          <a:xfrm rot="16200000" flipH="1">
            <a:off x="2970790" y="3578245"/>
            <a:ext cx="465993" cy="12978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lowchart: Process 60"/>
          <p:cNvSpPr/>
          <p:nvPr/>
        </p:nvSpPr>
        <p:spPr>
          <a:xfrm>
            <a:off x="2335216" y="2989514"/>
            <a:ext cx="1724162" cy="362224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Compute Area</a:t>
            </a:r>
            <a:endParaRPr lang="en-US" sz="1800" dirty="0"/>
          </a:p>
        </p:txBody>
      </p:sp>
      <p:cxnSp>
        <p:nvCxnSpPr>
          <p:cNvPr id="62" name="Elbow Connector 61"/>
          <p:cNvCxnSpPr>
            <a:stCxn id="57" idx="2"/>
            <a:endCxn id="61" idx="0"/>
          </p:cNvCxnSpPr>
          <p:nvPr/>
        </p:nvCxnSpPr>
        <p:spPr>
          <a:xfrm rot="16200000" flipH="1">
            <a:off x="3009640" y="2801856"/>
            <a:ext cx="371439" cy="3875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lowchart: Process 62"/>
          <p:cNvSpPr/>
          <p:nvPr/>
        </p:nvSpPr>
        <p:spPr>
          <a:xfrm>
            <a:off x="2348194" y="3817731"/>
            <a:ext cx="1724162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Erase</a:t>
            </a:r>
            <a:endParaRPr lang="en-US" sz="1800" dirty="0"/>
          </a:p>
        </p:txBody>
      </p:sp>
      <p:sp>
        <p:nvSpPr>
          <p:cNvPr id="64" name="Flowchart: Terminator 63"/>
          <p:cNvSpPr/>
          <p:nvPr/>
        </p:nvSpPr>
        <p:spPr>
          <a:xfrm>
            <a:off x="9940465" y="6067033"/>
            <a:ext cx="1125655" cy="51935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End</a:t>
            </a:r>
            <a:endParaRPr lang="en-US" sz="1800" dirty="0"/>
          </a:p>
        </p:txBody>
      </p:sp>
      <p:sp>
        <p:nvSpPr>
          <p:cNvPr id="65" name="Flowchart: Data 64"/>
          <p:cNvSpPr/>
          <p:nvPr/>
        </p:nvSpPr>
        <p:spPr>
          <a:xfrm>
            <a:off x="246940" y="2228142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Trails</a:t>
            </a:r>
            <a:endParaRPr lang="en-US" sz="1800" dirty="0"/>
          </a:p>
        </p:txBody>
      </p:sp>
      <p:sp>
        <p:nvSpPr>
          <p:cNvPr id="66" name="Flowchart: Process 65"/>
          <p:cNvSpPr/>
          <p:nvPr/>
        </p:nvSpPr>
        <p:spPr>
          <a:xfrm>
            <a:off x="246940" y="2999240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15m</a:t>
            </a:r>
            <a:endParaRPr lang="en-US" sz="1800" dirty="0"/>
          </a:p>
        </p:txBody>
      </p:sp>
      <p:cxnSp>
        <p:nvCxnSpPr>
          <p:cNvPr id="67" name="Elbow Connector 66"/>
          <p:cNvCxnSpPr>
            <a:stCxn id="66" idx="2"/>
            <a:endCxn id="63" idx="1"/>
          </p:cNvCxnSpPr>
          <p:nvPr/>
        </p:nvCxnSpPr>
        <p:spPr>
          <a:xfrm rot="16200000" flipH="1">
            <a:off x="1420516" y="3053847"/>
            <a:ext cx="620058" cy="1235297"/>
          </a:xfrm>
          <a:prstGeom prst="bentConnector2">
            <a:avLst/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69" idx="1"/>
            <a:endCxn id="70" idx="2"/>
          </p:cNvCxnSpPr>
          <p:nvPr/>
        </p:nvCxnSpPr>
        <p:spPr>
          <a:xfrm rot="5400000" flipH="1" flipV="1">
            <a:off x="867300" y="5727266"/>
            <a:ext cx="491193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Flowchart: Data 68"/>
          <p:cNvSpPr/>
          <p:nvPr/>
        </p:nvSpPr>
        <p:spPr>
          <a:xfrm>
            <a:off x="231486" y="5972862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Roads</a:t>
            </a:r>
            <a:endParaRPr lang="en-US" sz="1800" dirty="0"/>
          </a:p>
        </p:txBody>
      </p:sp>
      <p:sp>
        <p:nvSpPr>
          <p:cNvPr id="70" name="Flowchart: Process 69"/>
          <p:cNvSpPr/>
          <p:nvPr/>
        </p:nvSpPr>
        <p:spPr>
          <a:xfrm>
            <a:off x="246940" y="5119442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30m</a:t>
            </a:r>
            <a:endParaRPr lang="en-US" sz="1800" dirty="0"/>
          </a:p>
        </p:txBody>
      </p:sp>
      <p:sp>
        <p:nvSpPr>
          <p:cNvPr id="71" name="Flowchart: Process 70"/>
          <p:cNvSpPr/>
          <p:nvPr/>
        </p:nvSpPr>
        <p:spPr>
          <a:xfrm>
            <a:off x="2348194" y="4551395"/>
            <a:ext cx="1724162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Erase</a:t>
            </a:r>
            <a:endParaRPr lang="en-US" sz="1800" dirty="0"/>
          </a:p>
        </p:txBody>
      </p:sp>
      <p:cxnSp>
        <p:nvCxnSpPr>
          <p:cNvPr id="72" name="Elbow Connector 71"/>
          <p:cNvCxnSpPr>
            <a:stCxn id="63" idx="2"/>
            <a:endCxn id="71" idx="0"/>
          </p:cNvCxnSpPr>
          <p:nvPr/>
        </p:nvCxnSpPr>
        <p:spPr>
          <a:xfrm rot="5400000">
            <a:off x="3007237" y="4348357"/>
            <a:ext cx="406076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70" idx="0"/>
            <a:endCxn id="71" idx="1"/>
          </p:cNvCxnSpPr>
          <p:nvPr/>
        </p:nvCxnSpPr>
        <p:spPr>
          <a:xfrm rot="5400000" flipH="1" flipV="1">
            <a:off x="1528419" y="4299668"/>
            <a:ext cx="404253" cy="1235297"/>
          </a:xfrm>
          <a:prstGeom prst="bentConnector2">
            <a:avLst/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Flowchart: Data 73"/>
          <p:cNvSpPr/>
          <p:nvPr/>
        </p:nvSpPr>
        <p:spPr>
          <a:xfrm>
            <a:off x="6020543" y="380610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Parcels</a:t>
            </a:r>
            <a:endParaRPr lang="en-US" sz="1800" dirty="0"/>
          </a:p>
        </p:txBody>
      </p:sp>
      <p:sp>
        <p:nvSpPr>
          <p:cNvPr id="75" name="Flowchart: Process 74"/>
          <p:cNvSpPr/>
          <p:nvPr/>
        </p:nvSpPr>
        <p:spPr>
          <a:xfrm>
            <a:off x="4917317" y="1456795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 in forest</a:t>
            </a:r>
            <a:endParaRPr lang="en-US" sz="1800" dirty="0"/>
          </a:p>
        </p:txBody>
      </p:sp>
      <p:cxnSp>
        <p:nvCxnSpPr>
          <p:cNvPr id="76" name="Elbow Connector 75"/>
          <p:cNvCxnSpPr>
            <a:stCxn id="74" idx="4"/>
            <a:endCxn id="75" idx="0"/>
          </p:cNvCxnSpPr>
          <p:nvPr/>
        </p:nvCxnSpPr>
        <p:spPr>
          <a:xfrm rot="5400000">
            <a:off x="5981445" y="536286"/>
            <a:ext cx="722339" cy="111867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Flowchart: Process 76"/>
          <p:cNvSpPr/>
          <p:nvPr/>
        </p:nvSpPr>
        <p:spPr>
          <a:xfrm>
            <a:off x="4932769" y="2194605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Dissolve</a:t>
            </a:r>
            <a:endParaRPr lang="en-US" sz="1800" dirty="0"/>
          </a:p>
        </p:txBody>
      </p:sp>
      <p:sp>
        <p:nvSpPr>
          <p:cNvPr id="78" name="Flowchart: Data 77"/>
          <p:cNvSpPr/>
          <p:nvPr/>
        </p:nvSpPr>
        <p:spPr>
          <a:xfrm>
            <a:off x="4917317" y="2965703"/>
            <a:ext cx="1762819" cy="636049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Forest Parcels</a:t>
            </a:r>
            <a:endParaRPr lang="en-US" sz="1800" dirty="0"/>
          </a:p>
        </p:txBody>
      </p:sp>
      <p:sp>
        <p:nvSpPr>
          <p:cNvPr id="79" name="Flowchart: Process 78"/>
          <p:cNvSpPr/>
          <p:nvPr/>
        </p:nvSpPr>
        <p:spPr>
          <a:xfrm>
            <a:off x="4955974" y="3981525"/>
            <a:ext cx="1724162" cy="362224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Compute Area</a:t>
            </a:r>
            <a:endParaRPr lang="en-US" sz="1800" dirty="0"/>
          </a:p>
        </p:txBody>
      </p:sp>
      <p:cxnSp>
        <p:nvCxnSpPr>
          <p:cNvPr id="80" name="Elbow Connector 79"/>
          <p:cNvCxnSpPr>
            <a:stCxn id="78" idx="4"/>
            <a:endCxn id="79" idx="0"/>
          </p:cNvCxnSpPr>
          <p:nvPr/>
        </p:nvCxnSpPr>
        <p:spPr>
          <a:xfrm rot="16200000" flipH="1">
            <a:off x="5618505" y="3781974"/>
            <a:ext cx="379773" cy="19328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/>
          <p:cNvCxnSpPr>
            <a:stCxn id="77" idx="2"/>
            <a:endCxn id="78" idx="1"/>
          </p:cNvCxnSpPr>
          <p:nvPr/>
        </p:nvCxnSpPr>
        <p:spPr>
          <a:xfrm rot="16200000" flipH="1">
            <a:off x="5594291" y="2761266"/>
            <a:ext cx="408871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75" idx="2"/>
            <a:endCxn id="77" idx="0"/>
          </p:cNvCxnSpPr>
          <p:nvPr/>
        </p:nvCxnSpPr>
        <p:spPr>
          <a:xfrm rot="16200000" flipH="1">
            <a:off x="5603209" y="1999087"/>
            <a:ext cx="375583" cy="15452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Flowchart: Process 82"/>
          <p:cNvSpPr/>
          <p:nvPr/>
        </p:nvSpPr>
        <p:spPr>
          <a:xfrm>
            <a:off x="7238985" y="1456795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 within 1km</a:t>
            </a:r>
            <a:endParaRPr lang="en-US" sz="1800" dirty="0"/>
          </a:p>
        </p:txBody>
      </p:sp>
      <p:cxnSp>
        <p:nvCxnSpPr>
          <p:cNvPr id="84" name="Elbow Connector 83"/>
          <p:cNvCxnSpPr>
            <a:stCxn id="74" idx="4"/>
            <a:endCxn id="83" idx="0"/>
          </p:cNvCxnSpPr>
          <p:nvPr/>
        </p:nvCxnSpPr>
        <p:spPr>
          <a:xfrm rot="16200000" flipH="1">
            <a:off x="7142278" y="494130"/>
            <a:ext cx="722339" cy="120298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Flowchart: Process 84"/>
          <p:cNvSpPr/>
          <p:nvPr/>
        </p:nvSpPr>
        <p:spPr>
          <a:xfrm>
            <a:off x="7264778" y="2232037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 residential</a:t>
            </a:r>
            <a:endParaRPr lang="en-US" sz="1800" dirty="0"/>
          </a:p>
        </p:txBody>
      </p:sp>
      <p:sp>
        <p:nvSpPr>
          <p:cNvPr id="86" name="Flowchart: Process 85"/>
          <p:cNvSpPr/>
          <p:nvPr/>
        </p:nvSpPr>
        <p:spPr>
          <a:xfrm>
            <a:off x="7264778" y="3023880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Erase any errors</a:t>
            </a:r>
            <a:endParaRPr lang="en-US" sz="1800" dirty="0"/>
          </a:p>
        </p:txBody>
      </p:sp>
      <p:sp>
        <p:nvSpPr>
          <p:cNvPr id="87" name="Flowchart: Process 86"/>
          <p:cNvSpPr/>
          <p:nvPr/>
        </p:nvSpPr>
        <p:spPr>
          <a:xfrm>
            <a:off x="7284206" y="3851977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 286m</a:t>
            </a:r>
            <a:endParaRPr lang="en-US" sz="1800" dirty="0"/>
          </a:p>
        </p:txBody>
      </p:sp>
      <p:cxnSp>
        <p:nvCxnSpPr>
          <p:cNvPr id="88" name="Elbow Connector 87"/>
          <p:cNvCxnSpPr>
            <a:stCxn id="83" idx="2"/>
            <a:endCxn id="85" idx="0"/>
          </p:cNvCxnSpPr>
          <p:nvPr/>
        </p:nvCxnSpPr>
        <p:spPr>
          <a:xfrm rot="16200000" flipH="1">
            <a:off x="7911331" y="2012632"/>
            <a:ext cx="413015" cy="25793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85" idx="2"/>
            <a:endCxn id="86" idx="0"/>
          </p:cNvCxnSpPr>
          <p:nvPr/>
        </p:nvCxnSpPr>
        <p:spPr>
          <a:xfrm rot="5400000">
            <a:off x="7915927" y="2809072"/>
            <a:ext cx="429616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/>
          <p:cNvCxnSpPr>
            <a:stCxn id="86" idx="2"/>
            <a:endCxn id="87" idx="0"/>
          </p:cNvCxnSpPr>
          <p:nvPr/>
        </p:nvCxnSpPr>
        <p:spPr>
          <a:xfrm rot="16200000" flipH="1">
            <a:off x="7907514" y="3609328"/>
            <a:ext cx="465870" cy="19428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Flowchart: Data 90"/>
          <p:cNvSpPr/>
          <p:nvPr/>
        </p:nvSpPr>
        <p:spPr>
          <a:xfrm>
            <a:off x="2257192" y="5278708"/>
            <a:ext cx="1906166" cy="1403039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Buffered Streams clipped by trails and roads</a:t>
            </a:r>
            <a:endParaRPr lang="en-US" sz="1800" dirty="0"/>
          </a:p>
        </p:txBody>
      </p:sp>
      <p:cxnSp>
        <p:nvCxnSpPr>
          <p:cNvPr id="92" name="Elbow Connector 91"/>
          <p:cNvCxnSpPr>
            <a:stCxn id="71" idx="2"/>
            <a:endCxn id="91" idx="1"/>
          </p:cNvCxnSpPr>
          <p:nvPr/>
        </p:nvCxnSpPr>
        <p:spPr>
          <a:xfrm rot="5400000">
            <a:off x="3010413" y="5078845"/>
            <a:ext cx="399725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Flowchart: Process 92"/>
          <p:cNvSpPr/>
          <p:nvPr/>
        </p:nvSpPr>
        <p:spPr>
          <a:xfrm>
            <a:off x="7588934" y="4855342"/>
            <a:ext cx="1122646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Erase</a:t>
            </a:r>
            <a:endParaRPr lang="en-US" sz="1800" dirty="0"/>
          </a:p>
        </p:txBody>
      </p:sp>
      <p:cxnSp>
        <p:nvCxnSpPr>
          <p:cNvPr id="94" name="Elbow Connector 93"/>
          <p:cNvCxnSpPr>
            <a:stCxn id="87" idx="2"/>
            <a:endCxn id="93" idx="0"/>
          </p:cNvCxnSpPr>
          <p:nvPr/>
        </p:nvCxnSpPr>
        <p:spPr>
          <a:xfrm rot="16200000" flipH="1">
            <a:off x="7829641" y="4534726"/>
            <a:ext cx="641138" cy="94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stCxn id="91" idx="5"/>
            <a:endCxn id="93" idx="1"/>
          </p:cNvCxnSpPr>
          <p:nvPr/>
        </p:nvCxnSpPr>
        <p:spPr>
          <a:xfrm flipV="1">
            <a:off x="3972741" y="5019136"/>
            <a:ext cx="3616193" cy="961092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Flowchart: Data 95"/>
          <p:cNvSpPr/>
          <p:nvPr/>
        </p:nvSpPr>
        <p:spPr>
          <a:xfrm>
            <a:off x="9627759" y="4923554"/>
            <a:ext cx="1759912" cy="701427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Final Streams</a:t>
            </a:r>
            <a:endParaRPr lang="en-US" sz="1800" dirty="0"/>
          </a:p>
        </p:txBody>
      </p:sp>
      <p:cxnSp>
        <p:nvCxnSpPr>
          <p:cNvPr id="97" name="Elbow Connector 96"/>
          <p:cNvCxnSpPr>
            <a:stCxn id="100" idx="2"/>
            <a:endCxn id="96" idx="1"/>
          </p:cNvCxnSpPr>
          <p:nvPr/>
        </p:nvCxnSpPr>
        <p:spPr>
          <a:xfrm rot="16200000" flipH="1">
            <a:off x="9340106" y="3755945"/>
            <a:ext cx="2329290" cy="5927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/>
          <p:cNvCxnSpPr>
            <a:stCxn id="96" idx="4"/>
            <a:endCxn id="64" idx="0"/>
          </p:cNvCxnSpPr>
          <p:nvPr/>
        </p:nvCxnSpPr>
        <p:spPr>
          <a:xfrm rot="5400000">
            <a:off x="10284478" y="5843796"/>
            <a:ext cx="442052" cy="4422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Flowchart: Data 98"/>
          <p:cNvSpPr/>
          <p:nvPr/>
        </p:nvSpPr>
        <p:spPr>
          <a:xfrm>
            <a:off x="9621831" y="637111"/>
            <a:ext cx="1762819" cy="353846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Streams</a:t>
            </a:r>
            <a:endParaRPr lang="en-US" sz="1800" dirty="0"/>
          </a:p>
        </p:txBody>
      </p:sp>
      <p:sp>
        <p:nvSpPr>
          <p:cNvPr id="100" name="Flowchart: Process 99"/>
          <p:cNvSpPr/>
          <p:nvPr/>
        </p:nvSpPr>
        <p:spPr>
          <a:xfrm>
            <a:off x="9940465" y="2266676"/>
            <a:ext cx="1122646" cy="32758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Clip</a:t>
            </a:r>
            <a:endParaRPr lang="en-US" sz="1800" dirty="0"/>
          </a:p>
        </p:txBody>
      </p:sp>
      <p:cxnSp>
        <p:nvCxnSpPr>
          <p:cNvPr id="101" name="Elbow Connector 100"/>
          <p:cNvCxnSpPr>
            <a:stCxn id="93" idx="2"/>
            <a:endCxn id="100" idx="1"/>
          </p:cNvCxnSpPr>
          <p:nvPr/>
        </p:nvCxnSpPr>
        <p:spPr>
          <a:xfrm rot="5400000" flipH="1" flipV="1">
            <a:off x="7669131" y="2911596"/>
            <a:ext cx="2752460" cy="1790208"/>
          </a:xfrm>
          <a:prstGeom prst="bentConnector4">
            <a:avLst>
              <a:gd name="adj1" fmla="val -8305"/>
              <a:gd name="adj2" fmla="val 65678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lbow Connector 101"/>
          <p:cNvCxnSpPr>
            <a:stCxn id="99" idx="4"/>
            <a:endCxn id="100" idx="0"/>
          </p:cNvCxnSpPr>
          <p:nvPr/>
        </p:nvCxnSpPr>
        <p:spPr>
          <a:xfrm rot="5400000">
            <a:off x="9864656" y="1628090"/>
            <a:ext cx="1275719" cy="1453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785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5770937" y="185754"/>
            <a:ext cx="982037" cy="439813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Start</a:t>
            </a:r>
          </a:p>
        </p:txBody>
      </p:sp>
      <p:cxnSp>
        <p:nvCxnSpPr>
          <p:cNvPr id="3" name="Elbow Connector 2"/>
          <p:cNvCxnSpPr>
            <a:stCxn id="2" idx="2"/>
            <a:endCxn id="23" idx="1"/>
          </p:cNvCxnSpPr>
          <p:nvPr/>
        </p:nvCxnSpPr>
        <p:spPr>
          <a:xfrm rot="16200000" flipH="1">
            <a:off x="6025727" y="861795"/>
            <a:ext cx="472459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owchart: Process 4"/>
          <p:cNvSpPr/>
          <p:nvPr/>
        </p:nvSpPr>
        <p:spPr>
          <a:xfrm>
            <a:off x="5396001" y="2410809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Construct Points</a:t>
            </a:r>
            <a:endParaRPr lang="en-US" sz="1800" dirty="0"/>
          </a:p>
        </p:txBody>
      </p:sp>
      <p:sp>
        <p:nvSpPr>
          <p:cNvPr id="6" name="Flowchart: Data 5"/>
          <p:cNvSpPr/>
          <p:nvPr/>
        </p:nvSpPr>
        <p:spPr>
          <a:xfrm>
            <a:off x="3177752" y="2248993"/>
            <a:ext cx="1762819" cy="685857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Point Shapefile</a:t>
            </a:r>
            <a:endParaRPr lang="en-US" sz="1800" dirty="0"/>
          </a:p>
        </p:txBody>
      </p:sp>
      <p:cxnSp>
        <p:nvCxnSpPr>
          <p:cNvPr id="7" name="Elbow Connector 6"/>
          <p:cNvCxnSpPr>
            <a:stCxn id="6" idx="5"/>
            <a:endCxn id="5" idx="1"/>
          </p:cNvCxnSpPr>
          <p:nvPr/>
        </p:nvCxnSpPr>
        <p:spPr>
          <a:xfrm>
            <a:off x="4764289" y="2591922"/>
            <a:ext cx="631712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23" idx="4"/>
            <a:endCxn id="5" idx="0"/>
          </p:cNvCxnSpPr>
          <p:nvPr/>
        </p:nvCxnSpPr>
        <p:spPr>
          <a:xfrm rot="16200000" flipH="1">
            <a:off x="5956279" y="2105130"/>
            <a:ext cx="611356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ata 22"/>
          <p:cNvSpPr/>
          <p:nvPr/>
        </p:nvSpPr>
        <p:spPr>
          <a:xfrm>
            <a:off x="5382001" y="1098026"/>
            <a:ext cx="1759912" cy="701427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Final Streams</a:t>
            </a:r>
            <a:endParaRPr lang="en-US" sz="1800" dirty="0"/>
          </a:p>
        </p:txBody>
      </p:sp>
      <p:sp>
        <p:nvSpPr>
          <p:cNvPr id="41" name="Flowchart: Process 40"/>
          <p:cNvSpPr/>
          <p:nvPr/>
        </p:nvSpPr>
        <p:spPr>
          <a:xfrm>
            <a:off x="5389002" y="3278142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Random </a:t>
            </a:r>
            <a:r>
              <a:rPr lang="en-US" sz="1800" dirty="0" err="1" smtClean="0"/>
              <a:t>Ints</a:t>
            </a:r>
            <a:endParaRPr lang="en-US" sz="1800" dirty="0"/>
          </a:p>
        </p:txBody>
      </p:sp>
      <p:sp>
        <p:nvSpPr>
          <p:cNvPr id="42" name="Flowchart: Process 41"/>
          <p:cNvSpPr/>
          <p:nvPr/>
        </p:nvSpPr>
        <p:spPr>
          <a:xfrm>
            <a:off x="8074359" y="263339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Sort Ascending </a:t>
            </a:r>
            <a:endParaRPr lang="en-US" sz="1800" dirty="0"/>
          </a:p>
        </p:txBody>
      </p:sp>
      <p:sp>
        <p:nvSpPr>
          <p:cNvPr id="44" name="Flowchart: Process 43"/>
          <p:cNvSpPr/>
          <p:nvPr/>
        </p:nvSpPr>
        <p:spPr>
          <a:xfrm>
            <a:off x="8081359" y="1173513"/>
            <a:ext cx="1731913" cy="362227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Select</a:t>
            </a:r>
            <a:endParaRPr lang="en-US" sz="1800" dirty="0"/>
          </a:p>
        </p:txBody>
      </p:sp>
      <p:sp>
        <p:nvSpPr>
          <p:cNvPr id="45" name="Flowchart: Data 44"/>
          <p:cNvSpPr/>
          <p:nvPr/>
        </p:nvSpPr>
        <p:spPr>
          <a:xfrm>
            <a:off x="8060360" y="2110235"/>
            <a:ext cx="1759912" cy="701427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Research Sites</a:t>
            </a:r>
            <a:endParaRPr lang="en-US" sz="1800" dirty="0"/>
          </a:p>
        </p:txBody>
      </p:sp>
      <p:cxnSp>
        <p:nvCxnSpPr>
          <p:cNvPr id="46" name="Elbow Connector 45"/>
          <p:cNvCxnSpPr>
            <a:stCxn id="5" idx="2"/>
            <a:endCxn id="41" idx="0"/>
          </p:cNvCxnSpPr>
          <p:nvPr/>
        </p:nvCxnSpPr>
        <p:spPr>
          <a:xfrm rot="5400000">
            <a:off x="6005906" y="3022090"/>
            <a:ext cx="505106" cy="6999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41" idx="2"/>
            <a:endCxn id="42" idx="1"/>
          </p:cNvCxnSpPr>
          <p:nvPr/>
        </p:nvCxnSpPr>
        <p:spPr>
          <a:xfrm rot="5400000" flipH="1" flipV="1">
            <a:off x="5566701" y="1132711"/>
            <a:ext cx="3195916" cy="1819400"/>
          </a:xfrm>
          <a:prstGeom prst="bentConnector4">
            <a:avLst>
              <a:gd name="adj1" fmla="val -7153"/>
              <a:gd name="adj2" fmla="val 73798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42" idx="2"/>
            <a:endCxn id="44" idx="0"/>
          </p:cNvCxnSpPr>
          <p:nvPr/>
        </p:nvCxnSpPr>
        <p:spPr>
          <a:xfrm rot="16200000" flipH="1">
            <a:off x="8669843" y="896039"/>
            <a:ext cx="547947" cy="70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44" idx="2"/>
            <a:endCxn id="45" idx="1"/>
          </p:cNvCxnSpPr>
          <p:nvPr/>
        </p:nvCxnSpPr>
        <p:spPr>
          <a:xfrm rot="5400000">
            <a:off x="8656569" y="1819487"/>
            <a:ext cx="574495" cy="70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lowchart: Terminator 72"/>
          <p:cNvSpPr/>
          <p:nvPr/>
        </p:nvSpPr>
        <p:spPr>
          <a:xfrm>
            <a:off x="8456298" y="3336205"/>
            <a:ext cx="982037" cy="439813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lang="en-US"/>
            </a:defPPr>
            <a:lvl1pPr marL="0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111874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223748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33562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447495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559369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671243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783117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894991" algn="l" defTabSz="2223748" rtl="0" eaLnBrk="1" latinLnBrk="0" hangingPunct="1"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End</a:t>
            </a:r>
            <a:endParaRPr lang="en-US" sz="1800" dirty="0"/>
          </a:p>
        </p:txBody>
      </p:sp>
      <p:cxnSp>
        <p:nvCxnSpPr>
          <p:cNvPr id="77" name="Elbow Connector 76"/>
          <p:cNvCxnSpPr>
            <a:stCxn id="45" idx="4"/>
            <a:endCxn id="73" idx="0"/>
          </p:cNvCxnSpPr>
          <p:nvPr/>
        </p:nvCxnSpPr>
        <p:spPr>
          <a:xfrm rot="16200000" flipH="1">
            <a:off x="8681545" y="3070432"/>
            <a:ext cx="524543" cy="700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2923953" y="0"/>
            <a:ext cx="7113182" cy="41360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60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153</Words>
  <Application>Microsoft Office PowerPoint</Application>
  <PresentationFormat>Widescreen</PresentationFormat>
  <Paragraphs>83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5</cp:revision>
  <dcterms:created xsi:type="dcterms:W3CDTF">2016-10-09T23:04:54Z</dcterms:created>
  <dcterms:modified xsi:type="dcterms:W3CDTF">2016-10-09T23:46:32Z</dcterms:modified>
</cp:coreProperties>
</file>