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1" autoAdjust="0"/>
    <p:restoredTop sz="94660"/>
  </p:normalViewPr>
  <p:slideViewPr>
    <p:cSldViewPr>
      <p:cViewPr varScale="1">
        <p:scale>
          <a:sx n="109" d="100"/>
          <a:sy n="109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217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384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34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124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46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66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79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79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81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95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7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B37FD-6970-44B9-B3FC-49F5BF44609B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44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808" y="592016"/>
            <a:ext cx="8010525" cy="57531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Rounded Rectangle 13"/>
          <p:cNvSpPr/>
          <p:nvPr/>
        </p:nvSpPr>
        <p:spPr>
          <a:xfrm>
            <a:off x="1143000" y="1752600"/>
            <a:ext cx="2514600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6172200" y="1905000"/>
            <a:ext cx="990600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3675185" y="1599513"/>
            <a:ext cx="2391507" cy="326002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91507" h="326002">
                <a:moveTo>
                  <a:pt x="0" y="167741"/>
                </a:moveTo>
                <a:cubicBezTo>
                  <a:pt x="946639" y="-69651"/>
                  <a:pt x="1611922" y="-87236"/>
                  <a:pt x="2391507" y="326002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667000" y="1219200"/>
            <a:ext cx="4564391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Creates the file on disk and opens it for writing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162" y="547687"/>
            <a:ext cx="8067675" cy="576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21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2" y="557212"/>
            <a:ext cx="8029575" cy="57435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0" y="2438400"/>
            <a:ext cx="6106287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Closes the file so we can open it in Notepad, Excel, ArcMap, etc.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121120" y="3007259"/>
            <a:ext cx="1241079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2" y="557212"/>
            <a:ext cx="8029575" cy="574357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116622" y="2007577"/>
            <a:ext cx="2617177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6172200" y="1905000"/>
            <a:ext cx="990600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3763109" y="1717375"/>
            <a:ext cx="2303584" cy="322441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03584" h="322441">
                <a:moveTo>
                  <a:pt x="0" y="322441"/>
                </a:moveTo>
                <a:cubicBezTo>
                  <a:pt x="946639" y="85049"/>
                  <a:pt x="1523999" y="-205098"/>
                  <a:pt x="2303584" y="208140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733800" y="1295400"/>
            <a:ext cx="2697533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Adds the header to the file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67000" y="4953000"/>
            <a:ext cx="32766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Header appears in the first line</a:t>
            </a:r>
          </a:p>
          <a:p>
            <a:r>
              <a:rPr lang="en-US" dirty="0" smtClean="0"/>
              <a:t>In Notepad and Excel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1972408" y="2244970"/>
            <a:ext cx="4281854" cy="2409092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81854" h="2409092">
                <a:moveTo>
                  <a:pt x="4281854" y="0"/>
                </a:moveTo>
                <a:cubicBezTo>
                  <a:pt x="2414955" y="342900"/>
                  <a:pt x="495300" y="1441939"/>
                  <a:pt x="0" y="2409092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6455211" y="2230316"/>
            <a:ext cx="407022" cy="2242038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10454 w 4510454"/>
              <a:gd name="connsiteY0" fmla="*/ 0 h 2576146"/>
              <a:gd name="connsiteX1" fmla="*/ 0 w 4510454"/>
              <a:gd name="connsiteY1" fmla="*/ 2576146 h 2576146"/>
              <a:gd name="connsiteX0" fmla="*/ 4510454 w 4576590"/>
              <a:gd name="connsiteY0" fmla="*/ 0 h 2576146"/>
              <a:gd name="connsiteX1" fmla="*/ 0 w 4576590"/>
              <a:gd name="connsiteY1" fmla="*/ 2576146 h 2576146"/>
              <a:gd name="connsiteX0" fmla="*/ 140677 w 525121"/>
              <a:gd name="connsiteY0" fmla="*/ 0 h 2242038"/>
              <a:gd name="connsiteX1" fmla="*/ 0 w 525121"/>
              <a:gd name="connsiteY1" fmla="*/ 2242038 h 2242038"/>
              <a:gd name="connsiteX0" fmla="*/ 180051 w 407022"/>
              <a:gd name="connsiteY0" fmla="*/ 0 h 2242038"/>
              <a:gd name="connsiteX1" fmla="*/ 39374 w 407022"/>
              <a:gd name="connsiteY1" fmla="*/ 2242038 h 2242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07022" h="2242038">
                <a:moveTo>
                  <a:pt x="180051" y="0"/>
                </a:moveTo>
                <a:cubicBezTo>
                  <a:pt x="854129" y="975946"/>
                  <a:pt x="-212673" y="1046285"/>
                  <a:pt x="39374" y="2242038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2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2" y="557212"/>
            <a:ext cx="8029575" cy="574357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558562" y="2007577"/>
            <a:ext cx="407378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699861" y="2362202"/>
            <a:ext cx="1043339" cy="2277226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863554 w 1085749"/>
              <a:gd name="connsiteY0" fmla="*/ 37122 h 1175836"/>
              <a:gd name="connsiteX1" fmla="*/ 156635 w 1085749"/>
              <a:gd name="connsiteY1" fmla="*/ 1175836 h 1175836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23160 w 723160"/>
              <a:gd name="connsiteY0" fmla="*/ 0 h 1138714"/>
              <a:gd name="connsiteX1" fmla="*/ 16241 w 723160"/>
              <a:gd name="connsiteY1" fmla="*/ 1138714 h 1138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3160" h="1138714">
                <a:moveTo>
                  <a:pt x="723160" y="0"/>
                </a:moveTo>
                <a:cubicBezTo>
                  <a:pt x="103606" y="395710"/>
                  <a:pt x="-56424" y="488063"/>
                  <a:pt x="16241" y="1138714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981200" y="3733800"/>
            <a:ext cx="1761251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Comma appears </a:t>
            </a:r>
          </a:p>
          <a:p>
            <a:r>
              <a:rPr lang="en-US" dirty="0" smtClean="0"/>
              <a:t>in Notepad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4876800"/>
            <a:ext cx="23622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Comma separates values in rows in Excel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2995246" y="2327032"/>
            <a:ext cx="3472961" cy="2277207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10454 w 4510454"/>
              <a:gd name="connsiteY0" fmla="*/ 0 h 2576146"/>
              <a:gd name="connsiteX1" fmla="*/ 0 w 4510454"/>
              <a:gd name="connsiteY1" fmla="*/ 2576146 h 2576146"/>
              <a:gd name="connsiteX0" fmla="*/ 4510454 w 4576590"/>
              <a:gd name="connsiteY0" fmla="*/ 0 h 2576146"/>
              <a:gd name="connsiteX1" fmla="*/ 0 w 4576590"/>
              <a:gd name="connsiteY1" fmla="*/ 2576146 h 2576146"/>
              <a:gd name="connsiteX0" fmla="*/ 140677 w 525121"/>
              <a:gd name="connsiteY0" fmla="*/ 0 h 2242038"/>
              <a:gd name="connsiteX1" fmla="*/ 0 w 525121"/>
              <a:gd name="connsiteY1" fmla="*/ 2242038 h 2242038"/>
              <a:gd name="connsiteX0" fmla="*/ 180051 w 407022"/>
              <a:gd name="connsiteY0" fmla="*/ 0 h 2242038"/>
              <a:gd name="connsiteX1" fmla="*/ 39374 w 407022"/>
              <a:gd name="connsiteY1" fmla="*/ 2242038 h 2242038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72961"/>
              <a:gd name="connsiteY0" fmla="*/ 0 h 2277207"/>
              <a:gd name="connsiteX1" fmla="*/ 3472961 w 3472961"/>
              <a:gd name="connsiteY1" fmla="*/ 2277207 h 227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72961" h="2277207">
                <a:moveTo>
                  <a:pt x="0" y="0"/>
                </a:moveTo>
                <a:cubicBezTo>
                  <a:pt x="1016978" y="817685"/>
                  <a:pt x="3220914" y="1081454"/>
                  <a:pt x="3472961" y="2277207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63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2" y="557212"/>
            <a:ext cx="8029575" cy="574357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297116" y="2025162"/>
            <a:ext cx="407378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802687" y="2353411"/>
            <a:ext cx="2512015" cy="2540995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863554 w 1085749"/>
              <a:gd name="connsiteY0" fmla="*/ 37122 h 1175836"/>
              <a:gd name="connsiteX1" fmla="*/ 156635 w 1085749"/>
              <a:gd name="connsiteY1" fmla="*/ 1175836 h 1175836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23160 w 723160"/>
              <a:gd name="connsiteY0" fmla="*/ 0 h 1138714"/>
              <a:gd name="connsiteX1" fmla="*/ 16241 w 723160"/>
              <a:gd name="connsiteY1" fmla="*/ 1138714 h 1138714"/>
              <a:gd name="connsiteX0" fmla="*/ 1109450 w 1109450"/>
              <a:gd name="connsiteY0" fmla="*/ 0 h 1143110"/>
              <a:gd name="connsiteX1" fmla="*/ 6412 w 1109450"/>
              <a:gd name="connsiteY1" fmla="*/ 1143110 h 1143110"/>
              <a:gd name="connsiteX0" fmla="*/ 590870 w 590870"/>
              <a:gd name="connsiteY0" fmla="*/ 0 h 1156300"/>
              <a:gd name="connsiteX1" fmla="*/ 30209 w 590870"/>
              <a:gd name="connsiteY1" fmla="*/ 1156300 h 1156300"/>
              <a:gd name="connsiteX0" fmla="*/ 1618469 w 1618469"/>
              <a:gd name="connsiteY0" fmla="*/ 0 h 1187076"/>
              <a:gd name="connsiteX1" fmla="*/ 3524 w 1618469"/>
              <a:gd name="connsiteY1" fmla="*/ 1187076 h 1187076"/>
              <a:gd name="connsiteX0" fmla="*/ 1752518 w 1752518"/>
              <a:gd name="connsiteY0" fmla="*/ 0 h 1187076"/>
              <a:gd name="connsiteX1" fmla="*/ 137573 w 1752518"/>
              <a:gd name="connsiteY1" fmla="*/ 1187076 h 1187076"/>
              <a:gd name="connsiteX0" fmla="*/ 1741129 w 1741129"/>
              <a:gd name="connsiteY0" fmla="*/ 0 h 1270610"/>
              <a:gd name="connsiteX1" fmla="*/ 138373 w 1741129"/>
              <a:gd name="connsiteY1" fmla="*/ 1270610 h 127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41129" h="1270610">
                <a:moveTo>
                  <a:pt x="1741129" y="0"/>
                </a:moveTo>
                <a:cubicBezTo>
                  <a:pt x="1121575" y="395710"/>
                  <a:pt x="-476669" y="857372"/>
                  <a:pt x="138373" y="1270610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09800" y="5029200"/>
            <a:ext cx="1600200" cy="120032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“/n” is hidden and moves Notepad to a new line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77000" y="5257800"/>
            <a:ext cx="17526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“\n” starts a new row in Excel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3725008" y="2335824"/>
            <a:ext cx="2057399" cy="2506979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10454 w 4510454"/>
              <a:gd name="connsiteY0" fmla="*/ 0 h 2576146"/>
              <a:gd name="connsiteX1" fmla="*/ 0 w 4510454"/>
              <a:gd name="connsiteY1" fmla="*/ 2576146 h 2576146"/>
              <a:gd name="connsiteX0" fmla="*/ 4510454 w 4576590"/>
              <a:gd name="connsiteY0" fmla="*/ 0 h 2576146"/>
              <a:gd name="connsiteX1" fmla="*/ 0 w 4576590"/>
              <a:gd name="connsiteY1" fmla="*/ 2576146 h 2576146"/>
              <a:gd name="connsiteX0" fmla="*/ 140677 w 525121"/>
              <a:gd name="connsiteY0" fmla="*/ 0 h 2242038"/>
              <a:gd name="connsiteX1" fmla="*/ 0 w 525121"/>
              <a:gd name="connsiteY1" fmla="*/ 2242038 h 2242038"/>
              <a:gd name="connsiteX0" fmla="*/ 180051 w 407022"/>
              <a:gd name="connsiteY0" fmla="*/ 0 h 2242038"/>
              <a:gd name="connsiteX1" fmla="*/ 39374 w 407022"/>
              <a:gd name="connsiteY1" fmla="*/ 2242038 h 2242038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72961"/>
              <a:gd name="connsiteY0" fmla="*/ 0 h 2277207"/>
              <a:gd name="connsiteX1" fmla="*/ 3472961 w 3472961"/>
              <a:gd name="connsiteY1" fmla="*/ 2277207 h 2277207"/>
              <a:gd name="connsiteX0" fmla="*/ 0 w 2743199"/>
              <a:gd name="connsiteY0" fmla="*/ 0 h 2268415"/>
              <a:gd name="connsiteX1" fmla="*/ 2743199 w 2743199"/>
              <a:gd name="connsiteY1" fmla="*/ 2268415 h 2268415"/>
              <a:gd name="connsiteX0" fmla="*/ 0 w 2057399"/>
              <a:gd name="connsiteY0" fmla="*/ 0 h 2505807"/>
              <a:gd name="connsiteX1" fmla="*/ 2057399 w 2057399"/>
              <a:gd name="connsiteY1" fmla="*/ 2505807 h 2505807"/>
              <a:gd name="connsiteX0" fmla="*/ 0 w 2057399"/>
              <a:gd name="connsiteY0" fmla="*/ 0 h 2506979"/>
              <a:gd name="connsiteX1" fmla="*/ 2057399 w 2057399"/>
              <a:gd name="connsiteY1" fmla="*/ 2505807 h 250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57399" h="2506979">
                <a:moveTo>
                  <a:pt x="0" y="0"/>
                </a:moveTo>
                <a:cubicBezTo>
                  <a:pt x="1016978" y="817685"/>
                  <a:pt x="1093175" y="2558562"/>
                  <a:pt x="2057399" y="2505807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1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62" y="547687"/>
            <a:ext cx="8067675" cy="576262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295400" y="2590800"/>
            <a:ext cx="4038600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6145823" y="1887416"/>
            <a:ext cx="990600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5017344" y="1905498"/>
            <a:ext cx="1137270" cy="702943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0 w 1125415"/>
              <a:gd name="connsiteY0" fmla="*/ 624295 h 624295"/>
              <a:gd name="connsiteX1" fmla="*/ 1125415 w 1125415"/>
              <a:gd name="connsiteY1" fmla="*/ 131925 h 624295"/>
              <a:gd name="connsiteX0" fmla="*/ 11855 w 1137270"/>
              <a:gd name="connsiteY0" fmla="*/ 702943 h 702943"/>
              <a:gd name="connsiteX1" fmla="*/ 1137270 w 1137270"/>
              <a:gd name="connsiteY1" fmla="*/ 210573 h 702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37270" h="702943">
                <a:moveTo>
                  <a:pt x="11855" y="702943"/>
                </a:moveTo>
                <a:cubicBezTo>
                  <a:pt x="-78998" y="8351"/>
                  <a:pt x="357685" y="-202665"/>
                  <a:pt x="1137270" y="210573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90800" y="1981200"/>
            <a:ext cx="217174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Adds a line to the file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05000" y="5257800"/>
            <a:ext cx="17526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Appears as a line in Notepad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717430" y="2244970"/>
            <a:ext cx="4536831" cy="2656981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36831 w 4536831"/>
              <a:gd name="connsiteY0" fmla="*/ 0 h 2637692"/>
              <a:gd name="connsiteX1" fmla="*/ 0 w 4536831"/>
              <a:gd name="connsiteY1" fmla="*/ 2637692 h 2637692"/>
              <a:gd name="connsiteX0" fmla="*/ 4536831 w 4536831"/>
              <a:gd name="connsiteY0" fmla="*/ 0 h 2713715"/>
              <a:gd name="connsiteX1" fmla="*/ 0 w 4536831"/>
              <a:gd name="connsiteY1" fmla="*/ 2637692 h 2713715"/>
              <a:gd name="connsiteX0" fmla="*/ 4536831 w 4536831"/>
              <a:gd name="connsiteY0" fmla="*/ 0 h 2656981"/>
              <a:gd name="connsiteX1" fmla="*/ 0 w 4536831"/>
              <a:gd name="connsiteY1" fmla="*/ 2637692 h 2656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36831" h="2656981">
                <a:moveTo>
                  <a:pt x="4536831" y="0"/>
                </a:moveTo>
                <a:cubicBezTo>
                  <a:pt x="3478824" y="1661746"/>
                  <a:pt x="1436077" y="2822331"/>
                  <a:pt x="0" y="2637692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6635263" y="2230316"/>
            <a:ext cx="1245218" cy="2743199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10454 w 4510454"/>
              <a:gd name="connsiteY0" fmla="*/ 0 h 2576146"/>
              <a:gd name="connsiteX1" fmla="*/ 0 w 4510454"/>
              <a:gd name="connsiteY1" fmla="*/ 2576146 h 2576146"/>
              <a:gd name="connsiteX0" fmla="*/ 4510454 w 4576590"/>
              <a:gd name="connsiteY0" fmla="*/ 0 h 2576146"/>
              <a:gd name="connsiteX1" fmla="*/ 0 w 4576590"/>
              <a:gd name="connsiteY1" fmla="*/ 2576146 h 2576146"/>
              <a:gd name="connsiteX0" fmla="*/ 140677 w 525121"/>
              <a:gd name="connsiteY0" fmla="*/ 0 h 2242038"/>
              <a:gd name="connsiteX1" fmla="*/ 0 w 525121"/>
              <a:gd name="connsiteY1" fmla="*/ 2242038 h 2242038"/>
              <a:gd name="connsiteX0" fmla="*/ 180051 w 407022"/>
              <a:gd name="connsiteY0" fmla="*/ 0 h 2242038"/>
              <a:gd name="connsiteX1" fmla="*/ 39374 w 407022"/>
              <a:gd name="connsiteY1" fmla="*/ 2242038 h 2242038"/>
              <a:gd name="connsiteX0" fmla="*/ 0 w 465992"/>
              <a:gd name="connsiteY0" fmla="*/ 0 h 2743199"/>
              <a:gd name="connsiteX1" fmla="*/ 465992 w 465992"/>
              <a:gd name="connsiteY1" fmla="*/ 2743199 h 2743199"/>
              <a:gd name="connsiteX0" fmla="*/ 0 w 875658"/>
              <a:gd name="connsiteY0" fmla="*/ 0 h 2743199"/>
              <a:gd name="connsiteX1" fmla="*/ 465992 w 875658"/>
              <a:gd name="connsiteY1" fmla="*/ 2743199 h 2743199"/>
              <a:gd name="connsiteX0" fmla="*/ 0 w 1245218"/>
              <a:gd name="connsiteY0" fmla="*/ 0 h 2743199"/>
              <a:gd name="connsiteX1" fmla="*/ 465992 w 1245218"/>
              <a:gd name="connsiteY1" fmla="*/ 2743199 h 2743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45218" h="2743199">
                <a:moveTo>
                  <a:pt x="0" y="0"/>
                </a:moveTo>
                <a:cubicBezTo>
                  <a:pt x="1808286" y="1160584"/>
                  <a:pt x="1356945" y="2620108"/>
                  <a:pt x="465992" y="2743199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72000" y="5486400"/>
            <a:ext cx="15240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Appears as a row in Excel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08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62" y="547687"/>
            <a:ext cx="8067675" cy="576262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362200" y="2590800"/>
            <a:ext cx="1143000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" y="2057400"/>
            <a:ext cx="4702634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Format() converts a number to a string (i.e. text)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5029200"/>
            <a:ext cx="1752600" cy="92333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First number in the line in Notepad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157832" y="2904394"/>
            <a:ext cx="1632260" cy="1863969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36831 w 4536831"/>
              <a:gd name="connsiteY0" fmla="*/ 0 h 2637692"/>
              <a:gd name="connsiteX1" fmla="*/ 0 w 4536831"/>
              <a:gd name="connsiteY1" fmla="*/ 2637692 h 2637692"/>
              <a:gd name="connsiteX0" fmla="*/ 4536831 w 4536831"/>
              <a:gd name="connsiteY0" fmla="*/ 0 h 2713715"/>
              <a:gd name="connsiteX1" fmla="*/ 0 w 4536831"/>
              <a:gd name="connsiteY1" fmla="*/ 2637692 h 2713715"/>
              <a:gd name="connsiteX0" fmla="*/ 4536831 w 4536831"/>
              <a:gd name="connsiteY0" fmla="*/ 0 h 2656981"/>
              <a:gd name="connsiteX1" fmla="*/ 0 w 4536831"/>
              <a:gd name="connsiteY1" fmla="*/ 2637692 h 2656981"/>
              <a:gd name="connsiteX0" fmla="*/ 1072662 w 1072662"/>
              <a:gd name="connsiteY0" fmla="*/ 0 h 2014467"/>
              <a:gd name="connsiteX1" fmla="*/ 0 w 1072662"/>
              <a:gd name="connsiteY1" fmla="*/ 1978269 h 2014467"/>
              <a:gd name="connsiteX0" fmla="*/ 1072662 w 1072662"/>
              <a:gd name="connsiteY0" fmla="*/ 0 h 1978269"/>
              <a:gd name="connsiteX1" fmla="*/ 0 w 1072662"/>
              <a:gd name="connsiteY1" fmla="*/ 1978269 h 1978269"/>
              <a:gd name="connsiteX0" fmla="*/ 1617785 w 1617785"/>
              <a:gd name="connsiteY0" fmla="*/ 0 h 1863969"/>
              <a:gd name="connsiteX1" fmla="*/ 0 w 1617785"/>
              <a:gd name="connsiteY1" fmla="*/ 1863969 h 1863969"/>
              <a:gd name="connsiteX0" fmla="*/ 1636999 w 1636999"/>
              <a:gd name="connsiteY0" fmla="*/ 0 h 1863969"/>
              <a:gd name="connsiteX1" fmla="*/ 19214 w 1636999"/>
              <a:gd name="connsiteY1" fmla="*/ 1863969 h 1863969"/>
              <a:gd name="connsiteX0" fmla="*/ 1632260 w 1632260"/>
              <a:gd name="connsiteY0" fmla="*/ 0 h 1863969"/>
              <a:gd name="connsiteX1" fmla="*/ 14475 w 1632260"/>
              <a:gd name="connsiteY1" fmla="*/ 1863969 h 186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32260" h="1863969">
                <a:moveTo>
                  <a:pt x="1632260" y="0"/>
                </a:moveTo>
                <a:cubicBezTo>
                  <a:pt x="864399" y="369277"/>
                  <a:pt x="-132064" y="747347"/>
                  <a:pt x="14475" y="1863969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522785" y="2854571"/>
            <a:ext cx="2743200" cy="2154114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10454 w 4510454"/>
              <a:gd name="connsiteY0" fmla="*/ 0 h 2576146"/>
              <a:gd name="connsiteX1" fmla="*/ 0 w 4510454"/>
              <a:gd name="connsiteY1" fmla="*/ 2576146 h 2576146"/>
              <a:gd name="connsiteX0" fmla="*/ 4510454 w 4576590"/>
              <a:gd name="connsiteY0" fmla="*/ 0 h 2576146"/>
              <a:gd name="connsiteX1" fmla="*/ 0 w 4576590"/>
              <a:gd name="connsiteY1" fmla="*/ 2576146 h 2576146"/>
              <a:gd name="connsiteX0" fmla="*/ 140677 w 525121"/>
              <a:gd name="connsiteY0" fmla="*/ 0 h 2242038"/>
              <a:gd name="connsiteX1" fmla="*/ 0 w 525121"/>
              <a:gd name="connsiteY1" fmla="*/ 2242038 h 2242038"/>
              <a:gd name="connsiteX0" fmla="*/ 180051 w 407022"/>
              <a:gd name="connsiteY0" fmla="*/ 0 h 2242038"/>
              <a:gd name="connsiteX1" fmla="*/ 39374 w 407022"/>
              <a:gd name="connsiteY1" fmla="*/ 2242038 h 2242038"/>
              <a:gd name="connsiteX0" fmla="*/ 0 w 465992"/>
              <a:gd name="connsiteY0" fmla="*/ 0 h 2743199"/>
              <a:gd name="connsiteX1" fmla="*/ 465992 w 465992"/>
              <a:gd name="connsiteY1" fmla="*/ 2743199 h 2743199"/>
              <a:gd name="connsiteX0" fmla="*/ 0 w 875658"/>
              <a:gd name="connsiteY0" fmla="*/ 0 h 2743199"/>
              <a:gd name="connsiteX1" fmla="*/ 465992 w 875658"/>
              <a:gd name="connsiteY1" fmla="*/ 2743199 h 2743199"/>
              <a:gd name="connsiteX0" fmla="*/ 0 w 1245218"/>
              <a:gd name="connsiteY0" fmla="*/ 0 h 2743199"/>
              <a:gd name="connsiteX1" fmla="*/ 465992 w 1245218"/>
              <a:gd name="connsiteY1" fmla="*/ 2743199 h 2743199"/>
              <a:gd name="connsiteX0" fmla="*/ 0 w 3755969"/>
              <a:gd name="connsiteY0" fmla="*/ 0 h 2118945"/>
              <a:gd name="connsiteX1" fmla="*/ 3578469 w 3755969"/>
              <a:gd name="connsiteY1" fmla="*/ 2118945 h 2118945"/>
              <a:gd name="connsiteX0" fmla="*/ 0 w 2976187"/>
              <a:gd name="connsiteY0" fmla="*/ 0 h 2154114"/>
              <a:gd name="connsiteX1" fmla="*/ 2743200 w 2976187"/>
              <a:gd name="connsiteY1" fmla="*/ 2154114 h 2154114"/>
              <a:gd name="connsiteX0" fmla="*/ 0 w 2743200"/>
              <a:gd name="connsiteY0" fmla="*/ 0 h 2154114"/>
              <a:gd name="connsiteX1" fmla="*/ 2743200 w 2743200"/>
              <a:gd name="connsiteY1" fmla="*/ 2154114 h 2154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743200" h="2154114">
                <a:moveTo>
                  <a:pt x="0" y="0"/>
                </a:moveTo>
                <a:cubicBezTo>
                  <a:pt x="1808286" y="1160584"/>
                  <a:pt x="2157045" y="1459523"/>
                  <a:pt x="2743200" y="2154114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572000" y="5486400"/>
            <a:ext cx="15240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First cell in row 2 in Excel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55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62" y="547687"/>
            <a:ext cx="8067675" cy="576262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429000" y="2590800"/>
            <a:ext cx="407378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291182" y="2907326"/>
            <a:ext cx="2149542" cy="1934324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863554 w 1085749"/>
              <a:gd name="connsiteY0" fmla="*/ 37122 h 1175836"/>
              <a:gd name="connsiteX1" fmla="*/ 156635 w 1085749"/>
              <a:gd name="connsiteY1" fmla="*/ 1175836 h 1175836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23160 w 723160"/>
              <a:gd name="connsiteY0" fmla="*/ 0 h 1138714"/>
              <a:gd name="connsiteX1" fmla="*/ 16241 w 723160"/>
              <a:gd name="connsiteY1" fmla="*/ 1138714 h 1138714"/>
              <a:gd name="connsiteX0" fmla="*/ 1248446 w 1248446"/>
              <a:gd name="connsiteY0" fmla="*/ 0 h 980438"/>
              <a:gd name="connsiteX1" fmla="*/ 5243 w 1248446"/>
              <a:gd name="connsiteY1" fmla="*/ 980438 h 980438"/>
              <a:gd name="connsiteX0" fmla="*/ 1260112 w 1260112"/>
              <a:gd name="connsiteY0" fmla="*/ 0 h 980438"/>
              <a:gd name="connsiteX1" fmla="*/ 16909 w 1260112"/>
              <a:gd name="connsiteY1" fmla="*/ 980438 h 980438"/>
              <a:gd name="connsiteX0" fmla="*/ 1489892 w 1489892"/>
              <a:gd name="connsiteY0" fmla="*/ 0 h 967248"/>
              <a:gd name="connsiteX1" fmla="*/ 9018 w 1489892"/>
              <a:gd name="connsiteY1" fmla="*/ 967248 h 967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89892" h="967248">
                <a:moveTo>
                  <a:pt x="1489892" y="0"/>
                </a:moveTo>
                <a:cubicBezTo>
                  <a:pt x="291395" y="202262"/>
                  <a:pt x="-63647" y="316597"/>
                  <a:pt x="9018" y="967248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905000" y="4953000"/>
            <a:ext cx="1761251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Comma appears </a:t>
            </a:r>
          </a:p>
          <a:p>
            <a:r>
              <a:rPr lang="en-US" dirty="0" smtClean="0"/>
              <a:t>in Notepad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5105400"/>
            <a:ext cx="23622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Comma separates values in rows in Excel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3833446" y="2872156"/>
            <a:ext cx="2558561" cy="1960684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10454 w 4510454"/>
              <a:gd name="connsiteY0" fmla="*/ 0 h 2576146"/>
              <a:gd name="connsiteX1" fmla="*/ 0 w 4510454"/>
              <a:gd name="connsiteY1" fmla="*/ 2576146 h 2576146"/>
              <a:gd name="connsiteX0" fmla="*/ 4510454 w 4576590"/>
              <a:gd name="connsiteY0" fmla="*/ 0 h 2576146"/>
              <a:gd name="connsiteX1" fmla="*/ 0 w 4576590"/>
              <a:gd name="connsiteY1" fmla="*/ 2576146 h 2576146"/>
              <a:gd name="connsiteX0" fmla="*/ 140677 w 525121"/>
              <a:gd name="connsiteY0" fmla="*/ 0 h 2242038"/>
              <a:gd name="connsiteX1" fmla="*/ 0 w 525121"/>
              <a:gd name="connsiteY1" fmla="*/ 2242038 h 2242038"/>
              <a:gd name="connsiteX0" fmla="*/ 180051 w 407022"/>
              <a:gd name="connsiteY0" fmla="*/ 0 h 2242038"/>
              <a:gd name="connsiteX1" fmla="*/ 39374 w 407022"/>
              <a:gd name="connsiteY1" fmla="*/ 2242038 h 2242038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72961"/>
              <a:gd name="connsiteY0" fmla="*/ 0 h 2277207"/>
              <a:gd name="connsiteX1" fmla="*/ 3472961 w 3472961"/>
              <a:gd name="connsiteY1" fmla="*/ 2277207 h 2277207"/>
              <a:gd name="connsiteX0" fmla="*/ 0 w 2558561"/>
              <a:gd name="connsiteY0" fmla="*/ 0 h 1960684"/>
              <a:gd name="connsiteX1" fmla="*/ 2558561 w 2558561"/>
              <a:gd name="connsiteY1" fmla="*/ 1960684 h 1960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558561" h="1960684">
                <a:moveTo>
                  <a:pt x="0" y="0"/>
                </a:moveTo>
                <a:cubicBezTo>
                  <a:pt x="1016978" y="817685"/>
                  <a:pt x="2306514" y="764931"/>
                  <a:pt x="2558561" y="1960684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5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62" y="547687"/>
            <a:ext cx="8067675" cy="576262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810000" y="2590800"/>
            <a:ext cx="1143000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1487713" y="2907326"/>
            <a:ext cx="2357458" cy="1907946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863554 w 1085749"/>
              <a:gd name="connsiteY0" fmla="*/ 37122 h 1175836"/>
              <a:gd name="connsiteX1" fmla="*/ 156635 w 1085749"/>
              <a:gd name="connsiteY1" fmla="*/ 1175836 h 1175836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23160 w 723160"/>
              <a:gd name="connsiteY0" fmla="*/ 0 h 1138714"/>
              <a:gd name="connsiteX1" fmla="*/ 16241 w 723160"/>
              <a:gd name="connsiteY1" fmla="*/ 1138714 h 1138714"/>
              <a:gd name="connsiteX0" fmla="*/ 1248446 w 1248446"/>
              <a:gd name="connsiteY0" fmla="*/ 0 h 980438"/>
              <a:gd name="connsiteX1" fmla="*/ 5243 w 1248446"/>
              <a:gd name="connsiteY1" fmla="*/ 980438 h 980438"/>
              <a:gd name="connsiteX0" fmla="*/ 1260112 w 1260112"/>
              <a:gd name="connsiteY0" fmla="*/ 0 h 980438"/>
              <a:gd name="connsiteX1" fmla="*/ 16909 w 1260112"/>
              <a:gd name="connsiteY1" fmla="*/ 980438 h 980438"/>
              <a:gd name="connsiteX0" fmla="*/ 1489892 w 1489892"/>
              <a:gd name="connsiteY0" fmla="*/ 0 h 967248"/>
              <a:gd name="connsiteX1" fmla="*/ 9018 w 1489892"/>
              <a:gd name="connsiteY1" fmla="*/ 967248 h 967248"/>
              <a:gd name="connsiteX0" fmla="*/ 1766817 w 1766817"/>
              <a:gd name="connsiteY0" fmla="*/ 0 h 967248"/>
              <a:gd name="connsiteX1" fmla="*/ 5613 w 1766817"/>
              <a:gd name="connsiteY1" fmla="*/ 967248 h 967248"/>
              <a:gd name="connsiteX0" fmla="*/ 1634003 w 1634003"/>
              <a:gd name="connsiteY0" fmla="*/ 0 h 954058"/>
              <a:gd name="connsiteX1" fmla="*/ 6869 w 1634003"/>
              <a:gd name="connsiteY1" fmla="*/ 954058 h 954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34003" h="954058">
                <a:moveTo>
                  <a:pt x="1634003" y="0"/>
                </a:moveTo>
                <a:cubicBezTo>
                  <a:pt x="435506" y="202262"/>
                  <a:pt x="-65796" y="303407"/>
                  <a:pt x="6869" y="954058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844562" y="2907326"/>
            <a:ext cx="1960684" cy="1855176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10454 w 4510454"/>
              <a:gd name="connsiteY0" fmla="*/ 0 h 2576146"/>
              <a:gd name="connsiteX1" fmla="*/ 0 w 4510454"/>
              <a:gd name="connsiteY1" fmla="*/ 2576146 h 2576146"/>
              <a:gd name="connsiteX0" fmla="*/ 4510454 w 4576590"/>
              <a:gd name="connsiteY0" fmla="*/ 0 h 2576146"/>
              <a:gd name="connsiteX1" fmla="*/ 0 w 4576590"/>
              <a:gd name="connsiteY1" fmla="*/ 2576146 h 2576146"/>
              <a:gd name="connsiteX0" fmla="*/ 140677 w 525121"/>
              <a:gd name="connsiteY0" fmla="*/ 0 h 2242038"/>
              <a:gd name="connsiteX1" fmla="*/ 0 w 525121"/>
              <a:gd name="connsiteY1" fmla="*/ 2242038 h 2242038"/>
              <a:gd name="connsiteX0" fmla="*/ 180051 w 407022"/>
              <a:gd name="connsiteY0" fmla="*/ 0 h 2242038"/>
              <a:gd name="connsiteX1" fmla="*/ 39374 w 407022"/>
              <a:gd name="connsiteY1" fmla="*/ 2242038 h 2242038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72961"/>
              <a:gd name="connsiteY0" fmla="*/ 0 h 2277207"/>
              <a:gd name="connsiteX1" fmla="*/ 3472961 w 3472961"/>
              <a:gd name="connsiteY1" fmla="*/ 2277207 h 2277207"/>
              <a:gd name="connsiteX0" fmla="*/ 0 w 2558561"/>
              <a:gd name="connsiteY0" fmla="*/ 0 h 1960684"/>
              <a:gd name="connsiteX1" fmla="*/ 2558561 w 2558561"/>
              <a:gd name="connsiteY1" fmla="*/ 1960684 h 1960684"/>
              <a:gd name="connsiteX0" fmla="*/ 0 w 1547446"/>
              <a:gd name="connsiteY0" fmla="*/ 0 h 1925514"/>
              <a:gd name="connsiteX1" fmla="*/ 1547446 w 1547446"/>
              <a:gd name="connsiteY1" fmla="*/ 1925514 h 1925514"/>
              <a:gd name="connsiteX0" fmla="*/ 0 w 1960684"/>
              <a:gd name="connsiteY0" fmla="*/ 0 h 1855176"/>
              <a:gd name="connsiteX1" fmla="*/ 1960684 w 1960684"/>
              <a:gd name="connsiteY1" fmla="*/ 1855176 h 185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60684" h="1855176">
                <a:moveTo>
                  <a:pt x="0" y="0"/>
                </a:moveTo>
                <a:cubicBezTo>
                  <a:pt x="1016978" y="817685"/>
                  <a:pt x="1708637" y="659423"/>
                  <a:pt x="1960684" y="1855176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8200" y="2057400"/>
            <a:ext cx="4702634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Format() converts a number to a string (i.e. text)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057400" y="5029200"/>
            <a:ext cx="1752600" cy="92333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Second number in the line in Notepad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0" y="5486400"/>
            <a:ext cx="15240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Second cell in row 2 in Excel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04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62" y="547687"/>
            <a:ext cx="8067675" cy="576262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953000" y="2590800"/>
            <a:ext cx="407378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916350" y="2896619"/>
            <a:ext cx="4037030" cy="2151695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863554 w 1085749"/>
              <a:gd name="connsiteY0" fmla="*/ 37122 h 1175836"/>
              <a:gd name="connsiteX1" fmla="*/ 156635 w 1085749"/>
              <a:gd name="connsiteY1" fmla="*/ 1175836 h 1175836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23160 w 723160"/>
              <a:gd name="connsiteY0" fmla="*/ 0 h 1138714"/>
              <a:gd name="connsiteX1" fmla="*/ 16241 w 723160"/>
              <a:gd name="connsiteY1" fmla="*/ 1138714 h 1138714"/>
              <a:gd name="connsiteX0" fmla="*/ 1109450 w 1109450"/>
              <a:gd name="connsiteY0" fmla="*/ 0 h 1143110"/>
              <a:gd name="connsiteX1" fmla="*/ 6412 w 1109450"/>
              <a:gd name="connsiteY1" fmla="*/ 1143110 h 1143110"/>
              <a:gd name="connsiteX0" fmla="*/ 590870 w 590870"/>
              <a:gd name="connsiteY0" fmla="*/ 0 h 1156300"/>
              <a:gd name="connsiteX1" fmla="*/ 30209 w 590870"/>
              <a:gd name="connsiteY1" fmla="*/ 1156300 h 1156300"/>
              <a:gd name="connsiteX0" fmla="*/ 1618469 w 1618469"/>
              <a:gd name="connsiteY0" fmla="*/ 0 h 1187076"/>
              <a:gd name="connsiteX1" fmla="*/ 3524 w 1618469"/>
              <a:gd name="connsiteY1" fmla="*/ 1187076 h 1187076"/>
              <a:gd name="connsiteX0" fmla="*/ 1752518 w 1752518"/>
              <a:gd name="connsiteY0" fmla="*/ 0 h 1187076"/>
              <a:gd name="connsiteX1" fmla="*/ 137573 w 1752518"/>
              <a:gd name="connsiteY1" fmla="*/ 1187076 h 1187076"/>
              <a:gd name="connsiteX0" fmla="*/ 1741129 w 1741129"/>
              <a:gd name="connsiteY0" fmla="*/ 0 h 1270610"/>
              <a:gd name="connsiteX1" fmla="*/ 138373 w 1741129"/>
              <a:gd name="connsiteY1" fmla="*/ 1270610 h 1270610"/>
              <a:gd name="connsiteX0" fmla="*/ 2864670 w 2864670"/>
              <a:gd name="connsiteY0" fmla="*/ 0 h 976346"/>
              <a:gd name="connsiteX1" fmla="*/ 88462 w 2864670"/>
              <a:gd name="connsiteY1" fmla="*/ 976346 h 976346"/>
              <a:gd name="connsiteX0" fmla="*/ 2828061 w 2828061"/>
              <a:gd name="connsiteY0" fmla="*/ 0 h 1053307"/>
              <a:gd name="connsiteX1" fmla="*/ 89504 w 2828061"/>
              <a:gd name="connsiteY1" fmla="*/ 1053307 h 1053307"/>
              <a:gd name="connsiteX0" fmla="*/ 2834577 w 2834577"/>
              <a:gd name="connsiteY0" fmla="*/ 0 h 1053307"/>
              <a:gd name="connsiteX1" fmla="*/ 96020 w 2834577"/>
              <a:gd name="connsiteY1" fmla="*/ 1053307 h 1053307"/>
              <a:gd name="connsiteX0" fmla="*/ 2798148 w 2798148"/>
              <a:gd name="connsiteY0" fmla="*/ 0 h 1075943"/>
              <a:gd name="connsiteX1" fmla="*/ 97242 w 2798148"/>
              <a:gd name="connsiteY1" fmla="*/ 1075943 h 1075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798148" h="1075943">
                <a:moveTo>
                  <a:pt x="2798148" y="0"/>
                </a:moveTo>
                <a:cubicBezTo>
                  <a:pt x="1952689" y="214625"/>
                  <a:pt x="-517800" y="662705"/>
                  <a:pt x="97242" y="1075943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09800" y="5029200"/>
            <a:ext cx="1600200" cy="120032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“/n” is hidden and moves Notepad to a new line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77000" y="5257800"/>
            <a:ext cx="17526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“\n” starts a new row in Excel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4854600" y="2906193"/>
            <a:ext cx="909700" cy="2136580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10454 w 4510454"/>
              <a:gd name="connsiteY0" fmla="*/ 0 h 2576146"/>
              <a:gd name="connsiteX1" fmla="*/ 0 w 4510454"/>
              <a:gd name="connsiteY1" fmla="*/ 2576146 h 2576146"/>
              <a:gd name="connsiteX0" fmla="*/ 4510454 w 4576590"/>
              <a:gd name="connsiteY0" fmla="*/ 0 h 2576146"/>
              <a:gd name="connsiteX1" fmla="*/ 0 w 4576590"/>
              <a:gd name="connsiteY1" fmla="*/ 2576146 h 2576146"/>
              <a:gd name="connsiteX0" fmla="*/ 140677 w 525121"/>
              <a:gd name="connsiteY0" fmla="*/ 0 h 2242038"/>
              <a:gd name="connsiteX1" fmla="*/ 0 w 525121"/>
              <a:gd name="connsiteY1" fmla="*/ 2242038 h 2242038"/>
              <a:gd name="connsiteX0" fmla="*/ 180051 w 407022"/>
              <a:gd name="connsiteY0" fmla="*/ 0 h 2242038"/>
              <a:gd name="connsiteX1" fmla="*/ 39374 w 407022"/>
              <a:gd name="connsiteY1" fmla="*/ 2242038 h 2242038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72961"/>
              <a:gd name="connsiteY0" fmla="*/ 0 h 2277207"/>
              <a:gd name="connsiteX1" fmla="*/ 3472961 w 3472961"/>
              <a:gd name="connsiteY1" fmla="*/ 2277207 h 2277207"/>
              <a:gd name="connsiteX0" fmla="*/ 0 w 2743199"/>
              <a:gd name="connsiteY0" fmla="*/ 0 h 2268415"/>
              <a:gd name="connsiteX1" fmla="*/ 2743199 w 2743199"/>
              <a:gd name="connsiteY1" fmla="*/ 2268415 h 2268415"/>
              <a:gd name="connsiteX0" fmla="*/ 0 w 2057399"/>
              <a:gd name="connsiteY0" fmla="*/ 0 h 2505807"/>
              <a:gd name="connsiteX1" fmla="*/ 2057399 w 2057399"/>
              <a:gd name="connsiteY1" fmla="*/ 2505807 h 2505807"/>
              <a:gd name="connsiteX0" fmla="*/ 0 w 2057399"/>
              <a:gd name="connsiteY0" fmla="*/ 0 h 2506979"/>
              <a:gd name="connsiteX1" fmla="*/ 2057399 w 2057399"/>
              <a:gd name="connsiteY1" fmla="*/ 2505807 h 2506979"/>
              <a:gd name="connsiteX0" fmla="*/ 0 w 409668"/>
              <a:gd name="connsiteY0" fmla="*/ 0 h 1937161"/>
              <a:gd name="connsiteX1" fmla="*/ 409668 w 409668"/>
              <a:gd name="connsiteY1" fmla="*/ 1935439 h 1937161"/>
              <a:gd name="connsiteX0" fmla="*/ 511614 w 921282"/>
              <a:gd name="connsiteY0" fmla="*/ 0 h 1937852"/>
              <a:gd name="connsiteX1" fmla="*/ 921282 w 921282"/>
              <a:gd name="connsiteY1" fmla="*/ 1935439 h 1937852"/>
              <a:gd name="connsiteX0" fmla="*/ 518139 w 909700"/>
              <a:gd name="connsiteY0" fmla="*/ 0 h 2136580"/>
              <a:gd name="connsiteX1" fmla="*/ 909700 w 909700"/>
              <a:gd name="connsiteY1" fmla="*/ 2134615 h 2136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09700" h="2136580">
                <a:moveTo>
                  <a:pt x="518139" y="0"/>
                </a:moveTo>
                <a:cubicBezTo>
                  <a:pt x="-357057" y="1170770"/>
                  <a:pt x="-54524" y="2187370"/>
                  <a:pt x="909700" y="2134615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8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8651</TotalTime>
  <Words>179</Words>
  <Application>Microsoft Office PowerPoint</Application>
  <PresentationFormat>On-screen Show (4:3)</PresentationFormat>
  <Paragraphs>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Humboldt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15</cp:revision>
  <dcterms:created xsi:type="dcterms:W3CDTF">2017-01-27T23:32:18Z</dcterms:created>
  <dcterms:modified xsi:type="dcterms:W3CDTF">2017-02-02T23:44:17Z</dcterms:modified>
</cp:coreProperties>
</file>