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9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83CE7-DB81-48AC-8353-79BD3BAC413A}" type="datetimeFigureOut">
              <a:rPr lang="en-US" smtClean="0"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7D366-0683-42B7-8C0F-27A71872D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255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83CE7-DB81-48AC-8353-79BD3BAC413A}" type="datetimeFigureOut">
              <a:rPr lang="en-US" smtClean="0"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7D366-0683-42B7-8C0F-27A71872D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710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83CE7-DB81-48AC-8353-79BD3BAC413A}" type="datetimeFigureOut">
              <a:rPr lang="en-US" smtClean="0"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7D366-0683-42B7-8C0F-27A71872D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748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83CE7-DB81-48AC-8353-79BD3BAC413A}" type="datetimeFigureOut">
              <a:rPr lang="en-US" smtClean="0"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7D366-0683-42B7-8C0F-27A71872D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881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83CE7-DB81-48AC-8353-79BD3BAC413A}" type="datetimeFigureOut">
              <a:rPr lang="en-US" smtClean="0"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7D366-0683-42B7-8C0F-27A71872D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59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83CE7-DB81-48AC-8353-79BD3BAC413A}" type="datetimeFigureOut">
              <a:rPr lang="en-US" smtClean="0"/>
              <a:t>5/4/2015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7D366-0683-42B7-8C0F-27A71872D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055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83CE7-DB81-48AC-8353-79BD3BAC413A}" type="datetimeFigureOut">
              <a:rPr lang="en-US" smtClean="0"/>
              <a:t>5/4/2015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7D366-0683-42B7-8C0F-27A71872D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132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83CE7-DB81-48AC-8353-79BD3BAC413A}" type="datetimeFigureOut">
              <a:rPr lang="en-US" smtClean="0"/>
              <a:t>5/4/2015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7D366-0683-42B7-8C0F-27A71872D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808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83CE7-DB81-48AC-8353-79BD3BAC413A}" type="datetimeFigureOut">
              <a:rPr lang="en-US" smtClean="0"/>
              <a:t>5/4/2015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7D366-0683-42B7-8C0F-27A71872D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354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83CE7-DB81-48AC-8353-79BD3BAC413A}" type="datetimeFigureOut">
              <a:rPr lang="en-US" smtClean="0"/>
              <a:t>5/4/2015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7D366-0683-42B7-8C0F-27A71872D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138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83CE7-DB81-48AC-8353-79BD3BAC413A}" type="datetimeFigureOut">
              <a:rPr lang="en-US" smtClean="0"/>
              <a:t>5/4/2015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7D366-0683-42B7-8C0F-27A71872D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440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783CE7-DB81-48AC-8353-79BD3BAC413A}" type="datetimeFigureOut">
              <a:rPr lang="en-US" smtClean="0"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E7D366-0683-42B7-8C0F-27A71872D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896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710384" y="263578"/>
            <a:ext cx="4340942" cy="25545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u="sng" dirty="0" smtClean="0"/>
              <a:t>Script</a:t>
            </a:r>
          </a:p>
          <a:p>
            <a:endParaRPr lang="en-US" sz="1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 Global variable definitions</a:t>
            </a:r>
          </a:p>
          <a:p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MyGlobalVariable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=123</a:t>
            </a:r>
          </a:p>
          <a:p>
            <a:endParaRPr lang="en-US" sz="1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 Function definitions</a:t>
            </a:r>
          </a:p>
          <a:p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MyFunction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(Parameters):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return(Result)</a:t>
            </a:r>
          </a:p>
          <a:p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 Code outside a function</a:t>
            </a:r>
          </a:p>
          <a:p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X=12</a:t>
            </a:r>
          </a:p>
          <a:p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3343" y="3082978"/>
            <a:ext cx="4367982" cy="14465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u="sng" dirty="0" smtClean="0"/>
              <a:t>Module: File with functions</a:t>
            </a:r>
          </a:p>
          <a:p>
            <a:endParaRPr lang="en-US" sz="1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MyGlobalVariable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=123</a:t>
            </a:r>
          </a:p>
          <a:p>
            <a:endParaRPr lang="en-US" sz="1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MyFunction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(Parameters):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return(Result)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07925" y="4911778"/>
            <a:ext cx="4343400" cy="16312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u="sng" dirty="0" smtClean="0"/>
              <a:t>Module: File with a class</a:t>
            </a:r>
          </a:p>
          <a:p>
            <a:endParaRPr lang="en-US" sz="1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MyClass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__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__(self):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self.MyAttrbites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=12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MyFunction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self,Parameters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…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return(Result)</a:t>
            </a:r>
            <a:endParaRPr lang="en-US" sz="1600" dirty="0" smtClean="0"/>
          </a:p>
        </p:txBody>
      </p:sp>
      <p:cxnSp>
        <p:nvCxnSpPr>
          <p:cNvPr id="8" name="Elbow Connector 7"/>
          <p:cNvCxnSpPr>
            <a:stCxn id="19" idx="3"/>
            <a:endCxn id="17" idx="3"/>
          </p:cNvCxnSpPr>
          <p:nvPr/>
        </p:nvCxnSpPr>
        <p:spPr>
          <a:xfrm flipH="1" flipV="1">
            <a:off x="3260625" y="1746356"/>
            <a:ext cx="125053" cy="927196"/>
          </a:xfrm>
          <a:prstGeom prst="bentConnector3">
            <a:avLst>
              <a:gd name="adj1" fmla="val -1079123"/>
            </a:avLst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Elbow Connector 9"/>
          <p:cNvCxnSpPr>
            <a:stCxn id="65" idx="3"/>
            <a:endCxn id="4" idx="3"/>
          </p:cNvCxnSpPr>
          <p:nvPr/>
        </p:nvCxnSpPr>
        <p:spPr>
          <a:xfrm flipH="1">
            <a:off x="5051325" y="1520214"/>
            <a:ext cx="11062" cy="2286039"/>
          </a:xfrm>
          <a:prstGeom prst="bentConnector3">
            <a:avLst>
              <a:gd name="adj1" fmla="val -12732526"/>
            </a:avLst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3070125" y="1635178"/>
            <a:ext cx="190500" cy="2223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176128" y="2559252"/>
            <a:ext cx="20955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Elbow Connector 25"/>
          <p:cNvCxnSpPr>
            <a:stCxn id="70" idx="3"/>
            <a:endCxn id="5" idx="3"/>
          </p:cNvCxnSpPr>
          <p:nvPr/>
        </p:nvCxnSpPr>
        <p:spPr>
          <a:xfrm flipH="1">
            <a:off x="5051325" y="4191000"/>
            <a:ext cx="5531" cy="1536386"/>
          </a:xfrm>
          <a:prstGeom prst="bentConnector3">
            <a:avLst>
              <a:gd name="adj1" fmla="val -25998319"/>
            </a:avLst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3430231" y="1857533"/>
            <a:ext cx="129417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/>
              <a:t>Move duplicate code into a function</a:t>
            </a:r>
            <a:endParaRPr lang="en-US" sz="1400" dirty="0"/>
          </a:p>
        </p:txBody>
      </p:sp>
      <p:sp>
        <p:nvSpPr>
          <p:cNvPr id="52" name="TextBox 51"/>
          <p:cNvSpPr txBox="1"/>
          <p:nvPr/>
        </p:nvSpPr>
        <p:spPr>
          <a:xfrm>
            <a:off x="4687531" y="2280904"/>
            <a:ext cx="175259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/>
              <a:t>Move related functions into a simple module</a:t>
            </a:r>
            <a:endParaRPr lang="en-US" sz="1400" dirty="0"/>
          </a:p>
        </p:txBody>
      </p:sp>
      <p:sp>
        <p:nvSpPr>
          <p:cNvPr id="65" name="Rectangle 64"/>
          <p:cNvSpPr/>
          <p:nvPr/>
        </p:nvSpPr>
        <p:spPr>
          <a:xfrm>
            <a:off x="4871887" y="1409036"/>
            <a:ext cx="190500" cy="2223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866356" y="4079822"/>
            <a:ext cx="190500" cy="2223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Box 72"/>
          <p:cNvSpPr txBox="1"/>
          <p:nvPr/>
        </p:nvSpPr>
        <p:spPr>
          <a:xfrm>
            <a:off x="5351209" y="4284348"/>
            <a:ext cx="108400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/>
              <a:t>Group functions with common attributes into classes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204575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50</Words>
  <Application>Microsoft Office PowerPoint</Application>
  <PresentationFormat>On-screen Show (4:3)</PresentationFormat>
  <Paragraphs>31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Humboldt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jg2345</dc:creator>
  <cp:lastModifiedBy>jg2345</cp:lastModifiedBy>
  <cp:revision>9</cp:revision>
  <dcterms:created xsi:type="dcterms:W3CDTF">2015-05-04T17:43:46Z</dcterms:created>
  <dcterms:modified xsi:type="dcterms:W3CDTF">2015-05-04T23:16:38Z</dcterms:modified>
</cp:coreProperties>
</file>