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4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3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7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4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7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7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332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2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81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4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30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0D9B9-5FE4-4C2D-B582-D8FA5A5ED032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421983-96C2-47A7-BEE0-9D371A1AC0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488" y="1066800"/>
            <a:ext cx="3629025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516329" y="1828800"/>
            <a:ext cx="973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Attribute</a:t>
            </a:r>
          </a:p>
          <a:p>
            <a:r>
              <a:rPr lang="en-US" sz="1600" dirty="0" smtClean="0"/>
              <a:t>Columns or Fields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9240" y="2971800"/>
            <a:ext cx="10193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Operators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516328" y="2971800"/>
            <a:ext cx="13322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List of Unique Values for a Field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6400" y="1030068"/>
            <a:ext cx="992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Action to take</a:t>
            </a:r>
            <a:endParaRPr lang="en-US" sz="1600" dirty="0"/>
          </a:p>
        </p:txBody>
      </p:sp>
      <p:cxnSp>
        <p:nvCxnSpPr>
          <p:cNvPr id="7" name="Straight Arrow Connector 6"/>
          <p:cNvCxnSpPr>
            <a:stCxn id="9" idx="3"/>
          </p:cNvCxnSpPr>
          <p:nvPr/>
        </p:nvCxnSpPr>
        <p:spPr>
          <a:xfrm>
            <a:off x="2668622" y="1322456"/>
            <a:ext cx="829204" cy="35394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</p:cNvCxnSpPr>
          <p:nvPr/>
        </p:nvCxnSpPr>
        <p:spPr>
          <a:xfrm>
            <a:off x="2668622" y="3141077"/>
            <a:ext cx="252309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1"/>
          </p:cNvCxnSpPr>
          <p:nvPr/>
        </p:nvCxnSpPr>
        <p:spPr>
          <a:xfrm flipH="1">
            <a:off x="5061154" y="3387299"/>
            <a:ext cx="1455174" cy="4616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" idx="1"/>
          </p:cNvCxnSpPr>
          <p:nvPr/>
        </p:nvCxnSpPr>
        <p:spPr>
          <a:xfrm flipH="1">
            <a:off x="4898923" y="2244299"/>
            <a:ext cx="1617406" cy="4616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516329" y="4290283"/>
            <a:ext cx="1332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SQL “Where” clause or “Filter”</a:t>
            </a:r>
          </a:p>
        </p:txBody>
      </p:sp>
      <p:cxnSp>
        <p:nvCxnSpPr>
          <p:cNvPr id="23" name="Straight Arrow Connector 22"/>
          <p:cNvCxnSpPr>
            <a:stCxn id="22" idx="1"/>
          </p:cNvCxnSpPr>
          <p:nvPr/>
        </p:nvCxnSpPr>
        <p:spPr>
          <a:xfrm flipH="1">
            <a:off x="5078361" y="4705782"/>
            <a:ext cx="1437968" cy="4616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797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913" y="762000"/>
            <a:ext cx="444817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0" y="835571"/>
            <a:ext cx="973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Type of functions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3259723"/>
            <a:ext cx="10840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Operators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1384011"/>
            <a:ext cx="11287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 smtClean="0"/>
              <a:t>Fields to include</a:t>
            </a:r>
          </a:p>
          <a:p>
            <a:pPr algn="r"/>
            <a:r>
              <a:rPr lang="en-US" sz="1600" dirty="0" smtClean="0"/>
              <a:t> in the calculation</a:t>
            </a:r>
            <a:endParaRPr lang="en-US" sz="1600" dirty="0"/>
          </a:p>
        </p:txBody>
      </p:sp>
      <p:cxnSp>
        <p:nvCxnSpPr>
          <p:cNvPr id="8" name="Straight Arrow Connector 7"/>
          <p:cNvCxnSpPr>
            <a:stCxn id="7" idx="3"/>
          </p:cNvCxnSpPr>
          <p:nvPr/>
        </p:nvCxnSpPr>
        <p:spPr>
          <a:xfrm flipV="1">
            <a:off x="2347913" y="1914927"/>
            <a:ext cx="319087" cy="769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1"/>
          </p:cNvCxnSpPr>
          <p:nvPr/>
        </p:nvCxnSpPr>
        <p:spPr>
          <a:xfrm flipH="1">
            <a:off x="6629400" y="34290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1"/>
          </p:cNvCxnSpPr>
          <p:nvPr/>
        </p:nvCxnSpPr>
        <p:spPr>
          <a:xfrm flipH="1">
            <a:off x="5061155" y="1127959"/>
            <a:ext cx="1796845" cy="548441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58000" y="3955166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Calculation about to be performed</a:t>
            </a:r>
          </a:p>
        </p:txBody>
      </p:sp>
      <p:cxnSp>
        <p:nvCxnSpPr>
          <p:cNvPr id="13" name="Straight Arrow Connector 12"/>
          <p:cNvCxnSpPr>
            <a:stCxn id="12" idx="1"/>
          </p:cNvCxnSpPr>
          <p:nvPr/>
        </p:nvCxnSpPr>
        <p:spPr>
          <a:xfrm flipH="1">
            <a:off x="5420032" y="4370665"/>
            <a:ext cx="1437968" cy="46166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858000" y="2020095"/>
            <a:ext cx="973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Available functions</a:t>
            </a:r>
          </a:p>
        </p:txBody>
      </p:sp>
      <p:cxnSp>
        <p:nvCxnSpPr>
          <p:cNvPr id="20" name="Straight Arrow Connector 19"/>
          <p:cNvCxnSpPr>
            <a:stCxn id="19" idx="1"/>
          </p:cNvCxnSpPr>
          <p:nvPr/>
        </p:nvCxnSpPr>
        <p:spPr>
          <a:xfrm flipH="1" flipV="1">
            <a:off x="6035778" y="2312482"/>
            <a:ext cx="822222" cy="1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733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5105400" cy="56347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628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42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6</cp:revision>
  <dcterms:created xsi:type="dcterms:W3CDTF">2013-10-04T17:58:27Z</dcterms:created>
  <dcterms:modified xsi:type="dcterms:W3CDTF">2013-10-08T20:17:47Z</dcterms:modified>
</cp:coreProperties>
</file>