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8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3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0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2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9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4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8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B6F10-3528-4F9C-8BF0-14467B59EBDB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0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65797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6172200" y="1295400"/>
            <a:ext cx="5334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467600" y="2667000"/>
            <a:ext cx="533400" cy="1143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10" idx="2"/>
          </p:cNvCxnSpPr>
          <p:nvPr/>
        </p:nvCxnSpPr>
        <p:spPr>
          <a:xfrm>
            <a:off x="5454024" y="865239"/>
            <a:ext cx="718176" cy="468868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73228" y="495907"/>
            <a:ext cx="136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Toolbox Icon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76606" y="6019800"/>
            <a:ext cx="1290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Toolbox Tab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14591" y="495907"/>
            <a:ext cx="1624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the Toolbox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2"/>
            <a:endCxn id="21" idx="0"/>
          </p:cNvCxnSpPr>
          <p:nvPr/>
        </p:nvCxnSpPr>
        <p:spPr>
          <a:xfrm>
            <a:off x="7126993" y="865239"/>
            <a:ext cx="226307" cy="119216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0"/>
          </p:cNvCxnSpPr>
          <p:nvPr/>
        </p:nvCxnSpPr>
        <p:spPr>
          <a:xfrm flipV="1">
            <a:off x="6822103" y="3778045"/>
            <a:ext cx="663445" cy="224175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7162800" y="2057400"/>
            <a:ext cx="3810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3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09600"/>
            <a:ext cx="2667000" cy="443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590800" y="4114800"/>
            <a:ext cx="2819400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8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 bwMode="auto">
          <a:xfrm>
            <a:off x="443321" y="1066800"/>
            <a:ext cx="1132208" cy="761999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 smtClean="0"/>
              <a:t>?</a:t>
            </a:r>
            <a:endParaRPr lang="en-US" sz="1600" dirty="0"/>
          </a:p>
        </p:txBody>
      </p:sp>
      <p:cxnSp>
        <p:nvCxnSpPr>
          <p:cNvPr id="3" name="Elbow Connector 2"/>
          <p:cNvCxnSpPr/>
          <p:nvPr/>
        </p:nvCxnSpPr>
        <p:spPr bwMode="auto">
          <a:xfrm>
            <a:off x="452846" y="3728521"/>
            <a:ext cx="1125106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498094" y="2104964"/>
            <a:ext cx="1077435" cy="50148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Process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83795" y="533400"/>
            <a:ext cx="1143000" cy="433388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Start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29901" y="535265"/>
            <a:ext cx="144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and End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673112" y="123297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Decision</a:t>
            </a:r>
            <a:endParaRPr lang="en-US" dirty="0"/>
          </a:p>
        </p:txBody>
      </p:sp>
      <p:sp>
        <p:nvSpPr>
          <p:cNvPr id="43" name="Parallelogram 42"/>
          <p:cNvSpPr/>
          <p:nvPr/>
        </p:nvSpPr>
        <p:spPr bwMode="auto">
          <a:xfrm>
            <a:off x="376822" y="2909887"/>
            <a:ext cx="1253079" cy="457200"/>
          </a:xfrm>
          <a:prstGeom prst="parallelogram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Data set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73112" y="2140878"/>
            <a:ext cx="2915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Something that changes data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714318" y="2953821"/>
            <a:ext cx="267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Typically a layer in ArcMap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752600" y="3516868"/>
            <a:ext cx="310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Shows the “flow” of processing</a:t>
            </a:r>
            <a:endParaRPr lang="en-US" dirty="0"/>
          </a:p>
        </p:txBody>
      </p:sp>
      <p:cxnSp>
        <p:nvCxnSpPr>
          <p:cNvPr id="51" name="Elbow Connector 50"/>
          <p:cNvCxnSpPr>
            <a:stCxn id="15" idx="2"/>
            <a:endCxn id="2" idx="1"/>
          </p:cNvCxnSpPr>
          <p:nvPr/>
        </p:nvCxnSpPr>
        <p:spPr>
          <a:xfrm rot="10800000" flipH="1" flipV="1">
            <a:off x="383795" y="750094"/>
            <a:ext cx="59526" cy="697706"/>
          </a:xfrm>
          <a:prstGeom prst="bentConnector3">
            <a:avLst>
              <a:gd name="adj1" fmla="val -38403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26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 bwMode="auto">
          <a:xfrm>
            <a:off x="2723418" y="3730386"/>
            <a:ext cx="1981200" cy="1157291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 smtClean="0"/>
              <a:t>Has clouds over HSU</a:t>
            </a:r>
            <a:endParaRPr lang="en-US" sz="1600" dirty="0"/>
          </a:p>
        </p:txBody>
      </p:sp>
      <p:cxnSp>
        <p:nvCxnSpPr>
          <p:cNvPr id="3" name="Elbow Connector 2"/>
          <p:cNvCxnSpPr>
            <a:stCxn id="2" idx="3"/>
            <a:endCxn id="11" idx="1"/>
          </p:cNvCxnSpPr>
          <p:nvPr/>
        </p:nvCxnSpPr>
        <p:spPr bwMode="auto">
          <a:xfrm>
            <a:off x="4704618" y="4309032"/>
            <a:ext cx="847347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3034633" y="2736063"/>
            <a:ext cx="1418484" cy="61673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Visual Inspection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139314" y="123825"/>
            <a:ext cx="1143000" cy="433388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Start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Parallelogram 5"/>
          <p:cNvSpPr/>
          <p:nvPr/>
        </p:nvSpPr>
        <p:spPr bwMode="auto">
          <a:xfrm>
            <a:off x="3077316" y="1889763"/>
            <a:ext cx="1253079" cy="457200"/>
          </a:xfrm>
          <a:prstGeom prst="parallelogram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Data set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04618" y="397145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551965" y="4070988"/>
            <a:ext cx="1077435" cy="50148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43875" y="48884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14" name="Elbow Connector 13"/>
          <p:cNvCxnSpPr>
            <a:stCxn id="2" idx="2"/>
          </p:cNvCxnSpPr>
          <p:nvPr/>
        </p:nvCxnSpPr>
        <p:spPr bwMode="auto">
          <a:xfrm rot="5400000">
            <a:off x="3409218" y="5192477"/>
            <a:ext cx="609601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7" name="Oval 16"/>
          <p:cNvSpPr/>
          <p:nvPr/>
        </p:nvSpPr>
        <p:spPr bwMode="auto">
          <a:xfrm>
            <a:off x="3167613" y="5281612"/>
            <a:ext cx="1143000" cy="433388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 smtClean="0"/>
              <a:t>Stop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Elbow Connector 19"/>
          <p:cNvCxnSpPr>
            <a:stCxn id="11" idx="2"/>
            <a:endCxn id="17" idx="6"/>
          </p:cNvCxnSpPr>
          <p:nvPr/>
        </p:nvCxnSpPr>
        <p:spPr bwMode="auto">
          <a:xfrm rot="5400000">
            <a:off x="4737733" y="4145355"/>
            <a:ext cx="925831" cy="178007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144645" y="985923"/>
            <a:ext cx="1077435" cy="501487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Load File</a:t>
            </a:r>
          </a:p>
        </p:txBody>
      </p:sp>
      <p:cxnSp>
        <p:nvCxnSpPr>
          <p:cNvPr id="25" name="Elbow Connector 24"/>
          <p:cNvCxnSpPr>
            <a:stCxn id="4" idx="2"/>
            <a:endCxn id="2" idx="0"/>
          </p:cNvCxnSpPr>
          <p:nvPr/>
        </p:nvCxnSpPr>
        <p:spPr bwMode="auto">
          <a:xfrm rot="5400000">
            <a:off x="3540154" y="3526665"/>
            <a:ext cx="377586" cy="2985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8" name="Elbow Connector 27"/>
          <p:cNvCxnSpPr>
            <a:stCxn id="6" idx="4"/>
            <a:endCxn id="4" idx="0"/>
          </p:cNvCxnSpPr>
          <p:nvPr/>
        </p:nvCxnSpPr>
        <p:spPr bwMode="auto">
          <a:xfrm rot="16200000" flipH="1">
            <a:off x="3529315" y="2521503"/>
            <a:ext cx="389100" cy="400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1" name="Elbow Connector 30"/>
          <p:cNvCxnSpPr>
            <a:stCxn id="24" idx="2"/>
            <a:endCxn id="6" idx="0"/>
          </p:cNvCxnSpPr>
          <p:nvPr/>
        </p:nvCxnSpPr>
        <p:spPr bwMode="auto">
          <a:xfrm rot="16200000" flipH="1">
            <a:off x="3492433" y="1678339"/>
            <a:ext cx="402353" cy="204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4" name="Elbow Connector 33"/>
          <p:cNvCxnSpPr>
            <a:stCxn id="5" idx="4"/>
            <a:endCxn id="24" idx="0"/>
          </p:cNvCxnSpPr>
          <p:nvPr/>
        </p:nvCxnSpPr>
        <p:spPr bwMode="auto">
          <a:xfrm rot="5400000">
            <a:off x="3482734" y="757843"/>
            <a:ext cx="428710" cy="2745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77411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143000" y="2022462"/>
            <a:ext cx="1870327" cy="3635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Clip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578746" y="374568"/>
            <a:ext cx="1143000" cy="43338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200" dirty="0"/>
              <a:t>Start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Parallelogram 5"/>
          <p:cNvSpPr/>
          <p:nvPr/>
        </p:nvSpPr>
        <p:spPr bwMode="auto">
          <a:xfrm>
            <a:off x="5260034" y="1280953"/>
            <a:ext cx="1552404" cy="480854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Humboldt Ownership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5455210" y="5972767"/>
            <a:ext cx="1143000" cy="43338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200" dirty="0" smtClean="0"/>
              <a:t>Stop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60034" y="2022462"/>
            <a:ext cx="1552404" cy="5223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Select National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Forests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Elbow Connector 13"/>
          <p:cNvCxnSpPr>
            <a:stCxn id="4" idx="2"/>
            <a:endCxn id="53" idx="0"/>
          </p:cNvCxnSpPr>
          <p:nvPr/>
        </p:nvCxnSpPr>
        <p:spPr bwMode="auto">
          <a:xfrm rot="16200000" flipH="1">
            <a:off x="1925947" y="2538229"/>
            <a:ext cx="308654" cy="422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5" name="Elbow Connector 14"/>
          <p:cNvCxnSpPr>
            <a:stCxn id="30" idx="5"/>
            <a:endCxn id="4" idx="3"/>
          </p:cNvCxnSpPr>
          <p:nvPr/>
        </p:nvCxnSpPr>
        <p:spPr bwMode="auto">
          <a:xfrm rot="10800000">
            <a:off x="3013328" y="2204238"/>
            <a:ext cx="2306815" cy="168196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6" name="Elbow Connector 15"/>
          <p:cNvCxnSpPr>
            <a:stCxn id="5" idx="4"/>
            <a:endCxn id="6" idx="0"/>
          </p:cNvCxnSpPr>
          <p:nvPr/>
        </p:nvCxnSpPr>
        <p:spPr bwMode="auto">
          <a:xfrm rot="16200000" flipH="1">
            <a:off x="4856743" y="101459"/>
            <a:ext cx="472997" cy="188599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7" name="Elbow Connector 16"/>
          <p:cNvCxnSpPr>
            <a:stCxn id="5" idx="4"/>
            <a:endCxn id="24" idx="0"/>
          </p:cNvCxnSpPr>
          <p:nvPr/>
        </p:nvCxnSpPr>
        <p:spPr bwMode="auto">
          <a:xfrm rot="5400000">
            <a:off x="2888024" y="-1904"/>
            <a:ext cx="452363" cy="20720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4" name="Parallelogram 23"/>
          <p:cNvSpPr/>
          <p:nvPr/>
        </p:nvSpPr>
        <p:spPr bwMode="auto">
          <a:xfrm>
            <a:off x="1143000" y="1260319"/>
            <a:ext cx="1870326" cy="416081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Humboldt Streams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253682" y="2851415"/>
            <a:ext cx="1552404" cy="51388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Create Layer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From selection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Parallelogram 29"/>
          <p:cNvSpPr/>
          <p:nvPr/>
        </p:nvSpPr>
        <p:spPr bwMode="auto">
          <a:xfrm>
            <a:off x="5260035" y="3645773"/>
            <a:ext cx="1552404" cy="480854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Forests</a:t>
            </a:r>
          </a:p>
        </p:txBody>
      </p:sp>
      <p:cxnSp>
        <p:nvCxnSpPr>
          <p:cNvPr id="34" name="Elbow Connector 33"/>
          <p:cNvCxnSpPr>
            <a:stCxn id="24" idx="4"/>
            <a:endCxn id="4" idx="0"/>
          </p:cNvCxnSpPr>
          <p:nvPr/>
        </p:nvCxnSpPr>
        <p:spPr bwMode="auto">
          <a:xfrm rot="16200000" flipH="1">
            <a:off x="1905132" y="1849430"/>
            <a:ext cx="346062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3" name="Elbow Connector 42"/>
          <p:cNvCxnSpPr>
            <a:stCxn id="6" idx="4"/>
            <a:endCxn id="13" idx="0"/>
          </p:cNvCxnSpPr>
          <p:nvPr/>
        </p:nvCxnSpPr>
        <p:spPr bwMode="auto">
          <a:xfrm rot="5400000">
            <a:off x="5905909" y="1892134"/>
            <a:ext cx="260655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3" name="Parallelogram 52"/>
          <p:cNvSpPr/>
          <p:nvPr/>
        </p:nvSpPr>
        <p:spPr bwMode="auto">
          <a:xfrm>
            <a:off x="1142999" y="2694667"/>
            <a:ext cx="1878771" cy="505733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142999" y="3530198"/>
            <a:ext cx="1870327" cy="3560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Join</a:t>
            </a:r>
          </a:p>
        </p:txBody>
      </p:sp>
      <p:cxnSp>
        <p:nvCxnSpPr>
          <p:cNvPr id="57" name="Elbow Connector 56"/>
          <p:cNvCxnSpPr>
            <a:stCxn id="30" idx="5"/>
            <a:endCxn id="56" idx="3"/>
          </p:cNvCxnSpPr>
          <p:nvPr/>
        </p:nvCxnSpPr>
        <p:spPr bwMode="auto">
          <a:xfrm rot="10800000">
            <a:off x="3013326" y="3708200"/>
            <a:ext cx="2306816" cy="17800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2" name="Elbow Connector 61"/>
          <p:cNvCxnSpPr>
            <a:stCxn id="53" idx="4"/>
            <a:endCxn id="56" idx="0"/>
          </p:cNvCxnSpPr>
          <p:nvPr/>
        </p:nvCxnSpPr>
        <p:spPr bwMode="auto">
          <a:xfrm rot="5400000">
            <a:off x="1915375" y="3363188"/>
            <a:ext cx="329798" cy="422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5" name="Elbow Connector 64"/>
          <p:cNvCxnSpPr>
            <a:stCxn id="13" idx="2"/>
            <a:endCxn id="29" idx="0"/>
          </p:cNvCxnSpPr>
          <p:nvPr/>
        </p:nvCxnSpPr>
        <p:spPr bwMode="auto">
          <a:xfrm rot="5400000">
            <a:off x="5879743" y="2694922"/>
            <a:ext cx="306634" cy="63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8" name="Elbow Connector 67"/>
          <p:cNvCxnSpPr>
            <a:stCxn id="29" idx="2"/>
            <a:endCxn id="30" idx="0"/>
          </p:cNvCxnSpPr>
          <p:nvPr/>
        </p:nvCxnSpPr>
        <p:spPr bwMode="auto">
          <a:xfrm rot="16200000" flipH="1">
            <a:off x="5892823" y="3502359"/>
            <a:ext cx="280474" cy="63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1143000" y="4977279"/>
            <a:ext cx="1870326" cy="39599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Dissolve</a:t>
            </a:r>
          </a:p>
        </p:txBody>
      </p:sp>
      <p:sp>
        <p:nvSpPr>
          <p:cNvPr id="85" name="Parallelogram 84"/>
          <p:cNvSpPr/>
          <p:nvPr/>
        </p:nvSpPr>
        <p:spPr bwMode="auto">
          <a:xfrm>
            <a:off x="1143000" y="4222193"/>
            <a:ext cx="1870327" cy="432187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 Joined</a:t>
            </a:r>
          </a:p>
        </p:txBody>
      </p:sp>
      <p:cxnSp>
        <p:nvCxnSpPr>
          <p:cNvPr id="86" name="Elbow Connector 85"/>
          <p:cNvCxnSpPr>
            <a:stCxn id="56" idx="2"/>
            <a:endCxn id="85" idx="0"/>
          </p:cNvCxnSpPr>
          <p:nvPr/>
        </p:nvCxnSpPr>
        <p:spPr bwMode="auto">
          <a:xfrm rot="16200000" flipH="1">
            <a:off x="1910167" y="4054195"/>
            <a:ext cx="335993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9" name="Elbow Connector 88"/>
          <p:cNvCxnSpPr>
            <a:stCxn id="85" idx="4"/>
            <a:endCxn id="84" idx="0"/>
          </p:cNvCxnSpPr>
          <p:nvPr/>
        </p:nvCxnSpPr>
        <p:spPr bwMode="auto">
          <a:xfrm rot="5400000">
            <a:off x="1916715" y="4815829"/>
            <a:ext cx="322899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94" name="Parallelogram 93"/>
          <p:cNvSpPr/>
          <p:nvPr/>
        </p:nvSpPr>
        <p:spPr bwMode="auto">
          <a:xfrm>
            <a:off x="1143000" y="5638800"/>
            <a:ext cx="1932463" cy="429537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 Dissolved</a:t>
            </a:r>
          </a:p>
        </p:txBody>
      </p:sp>
      <p:cxnSp>
        <p:nvCxnSpPr>
          <p:cNvPr id="95" name="Elbow Connector 94"/>
          <p:cNvCxnSpPr>
            <a:stCxn id="84" idx="2"/>
            <a:endCxn id="94" idx="0"/>
          </p:cNvCxnSpPr>
          <p:nvPr/>
        </p:nvCxnSpPr>
        <p:spPr bwMode="auto">
          <a:xfrm rot="16200000" flipH="1">
            <a:off x="1960932" y="5490500"/>
            <a:ext cx="265530" cy="3106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99" name="Rectangle 98"/>
          <p:cNvSpPr/>
          <p:nvPr/>
        </p:nvSpPr>
        <p:spPr bwMode="auto">
          <a:xfrm>
            <a:off x="5253682" y="4494256"/>
            <a:ext cx="1558756" cy="3215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Compute Length</a:t>
            </a:r>
          </a:p>
        </p:txBody>
      </p:sp>
      <p:sp>
        <p:nvSpPr>
          <p:cNvPr id="100" name="Parallelogram 99"/>
          <p:cNvSpPr/>
          <p:nvPr/>
        </p:nvSpPr>
        <p:spPr bwMode="auto">
          <a:xfrm>
            <a:off x="5065991" y="5145841"/>
            <a:ext cx="1934138" cy="429537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 Dissolved</a:t>
            </a:r>
          </a:p>
        </p:txBody>
      </p:sp>
      <p:cxnSp>
        <p:nvCxnSpPr>
          <p:cNvPr id="101" name="Elbow Connector 100"/>
          <p:cNvCxnSpPr>
            <a:stCxn id="94" idx="2"/>
            <a:endCxn id="99" idx="1"/>
          </p:cNvCxnSpPr>
          <p:nvPr/>
        </p:nvCxnSpPr>
        <p:spPr bwMode="auto">
          <a:xfrm flipV="1">
            <a:off x="3021771" y="4655043"/>
            <a:ext cx="2231911" cy="119852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4" name="Elbow Connector 103"/>
          <p:cNvCxnSpPr>
            <a:stCxn id="99" idx="2"/>
            <a:endCxn id="100" idx="0"/>
          </p:cNvCxnSpPr>
          <p:nvPr/>
        </p:nvCxnSpPr>
        <p:spPr bwMode="auto">
          <a:xfrm rot="5400000">
            <a:off x="5868054" y="4980835"/>
            <a:ext cx="330012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7" name="Elbow Connector 106"/>
          <p:cNvCxnSpPr>
            <a:stCxn id="100" idx="4"/>
            <a:endCxn id="11" idx="0"/>
          </p:cNvCxnSpPr>
          <p:nvPr/>
        </p:nvCxnSpPr>
        <p:spPr bwMode="auto">
          <a:xfrm rot="5400000">
            <a:off x="5831191" y="5770897"/>
            <a:ext cx="397389" cy="63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7412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583" y="1174975"/>
            <a:ext cx="3026834" cy="450805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4572000" y="2209800"/>
            <a:ext cx="1828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00600" y="3028950"/>
            <a:ext cx="1600200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00800" y="2030968"/>
            <a:ext cx="68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Erase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2843212"/>
            <a:ext cx="100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Intersect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76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7040</TotalTime>
  <Words>84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8</cp:revision>
  <dcterms:created xsi:type="dcterms:W3CDTF">2013-10-17T18:29:15Z</dcterms:created>
  <dcterms:modified xsi:type="dcterms:W3CDTF">2013-10-22T15:54:42Z</dcterms:modified>
</cp:coreProperties>
</file>