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73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3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2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2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97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9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64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5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9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75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53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8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ED5BA-EB21-4BE2-AFF1-72EC31A982A2}" type="datetimeFigureOut">
              <a:rPr lang="en-US" smtClean="0"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AEE077-5BF3-4DAE-8359-2B69CFDE5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6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995363"/>
            <a:ext cx="7115175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726264" y="217005"/>
            <a:ext cx="9724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Window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>
            <a:stCxn id="4" idx="2"/>
          </p:cNvCxnSpPr>
          <p:nvPr/>
        </p:nvCxnSpPr>
        <p:spPr>
          <a:xfrm flipH="1">
            <a:off x="4191001" y="586337"/>
            <a:ext cx="21486" cy="409026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62449" y="415515"/>
            <a:ext cx="740908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Menu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stCxn id="9" idx="2"/>
          </p:cNvCxnSpPr>
          <p:nvPr/>
        </p:nvCxnSpPr>
        <p:spPr>
          <a:xfrm>
            <a:off x="5932903" y="784847"/>
            <a:ext cx="9791" cy="58675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14422" y="5054431"/>
            <a:ext cx="1169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Dialog Box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54699" y="4299467"/>
            <a:ext cx="635558" cy="825192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962967" y="545644"/>
            <a:ext cx="823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Button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438400" y="914400"/>
            <a:ext cx="0" cy="9144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434157" y="2598003"/>
            <a:ext cx="8388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Popup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Menu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>
            <a:stCxn id="26" idx="1"/>
          </p:cNvCxnSpPr>
          <p:nvPr/>
        </p:nvCxnSpPr>
        <p:spPr>
          <a:xfrm flipH="1">
            <a:off x="5410200" y="2921169"/>
            <a:ext cx="1023957" cy="507831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  <a:effectLst>
            <a:glow rad="63500">
              <a:schemeClr val="bg1"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34157" y="3625334"/>
            <a:ext cx="1085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Checkbox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1" name="Straight Arrow Connector 30"/>
          <p:cNvCxnSpPr>
            <a:stCxn id="30" idx="1"/>
          </p:cNvCxnSpPr>
          <p:nvPr/>
        </p:nvCxnSpPr>
        <p:spPr>
          <a:xfrm flipH="1">
            <a:off x="4191001" y="3810000"/>
            <a:ext cx="2243156" cy="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  <a:effectLst>
            <a:glow rad="63500">
              <a:schemeClr val="bg1">
                <a:alpha val="40000"/>
              </a:schemeClr>
            </a:glow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586557" y="4276467"/>
            <a:ext cx="823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Button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9" name="Straight Arrow Connector 48"/>
          <p:cNvCxnSpPr>
            <a:stCxn id="48" idx="1"/>
          </p:cNvCxnSpPr>
          <p:nvPr/>
        </p:nvCxnSpPr>
        <p:spPr>
          <a:xfrm flipH="1" flipV="1">
            <a:off x="5410200" y="4191000"/>
            <a:ext cx="1176357" cy="270133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  <a:effectLst>
            <a:glow rad="63500">
              <a:schemeClr val="bg1">
                <a:alpha val="40000"/>
              </a:schemeClr>
            </a:glow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29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SP 570 Lin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2505075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247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15570</TotalTime>
  <Words>9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3</cp:revision>
  <dcterms:created xsi:type="dcterms:W3CDTF">2016-03-30T22:58:01Z</dcterms:created>
  <dcterms:modified xsi:type="dcterms:W3CDTF">2016-04-10T18:28:25Z</dcterms:modified>
</cp:coreProperties>
</file>