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136" d="100"/>
          <a:sy n="136" d="100"/>
        </p:scale>
        <p:origin x="58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45B25-E6B8-4CB4-9F06-42310E6392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D9BA99-AD85-4219-BB60-57B2E3A8E9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E0432-6232-4121-ADE1-E9406B635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D0B7-C4C4-4F69-9E4C-A9DCDA872B27}" type="datetimeFigureOut">
              <a:rPr lang="en-US" smtClean="0"/>
              <a:t>8/2/2020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6FE37-0533-448E-8E64-BD2AF8C71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7635B9-DC9E-40E5-8895-8901CEA05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1635-C85C-4B38-8BF8-159145E6C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723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D29A0-ED27-43DE-AAEE-70D4C0D80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E75AAD-92C8-4235-88D8-D1DD31C4F1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EB397B-67BD-49CD-903E-A854F2C91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D0B7-C4C4-4F69-9E4C-A9DCDA872B27}" type="datetimeFigureOut">
              <a:rPr lang="en-US" smtClean="0"/>
              <a:t>8/2/2020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979077-A0FD-4FEC-8F81-F50E78FB1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2B1EA1-DED0-415B-9284-628780EBD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1635-C85C-4B38-8BF8-159145E6C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777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3F925A-992A-4795-B2AD-10F72421DE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1A2976-BBFB-4D5B-824E-EA410EB175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737CC-033A-463E-BE16-57A0F0F9A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D0B7-C4C4-4F69-9E4C-A9DCDA872B27}" type="datetimeFigureOut">
              <a:rPr lang="en-US" smtClean="0"/>
              <a:t>8/2/2020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9BE7E-DC28-4016-9C14-A29250CE1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2B7CC-DB56-4A9B-975F-C6F4225E8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1635-C85C-4B38-8BF8-159145E6C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768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6B804-54A2-47D1-9E27-ED31DBBD3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646EA-FBAB-41B3-8E6D-497C59CC7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507AFA-FD5A-4CD2-9F05-04FB2756E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D0B7-C4C4-4F69-9E4C-A9DCDA872B27}" type="datetimeFigureOut">
              <a:rPr lang="en-US" smtClean="0"/>
              <a:t>8/2/2020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040093-0458-4CEF-AEB0-F59442A4A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F2EBE-A2B6-412D-B647-89782A326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1635-C85C-4B38-8BF8-159145E6C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42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5BE2D-3112-49ED-B2B2-0C427D616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D960F9-417D-448D-A963-876A48323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E503ED-9664-49D5-951E-A79F0F1B5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D0B7-C4C4-4F69-9E4C-A9DCDA872B27}" type="datetimeFigureOut">
              <a:rPr lang="en-US" smtClean="0"/>
              <a:t>8/2/2020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51A5F-5242-476C-A096-C44ACBFD2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F0821-CB0C-4F44-9936-E874E4FA2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1635-C85C-4B38-8BF8-159145E6C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909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971D9-5778-4CB8-9327-72A4E9E8C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B7A51-03F4-490A-886A-2F5FB59980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491693-2367-471D-9D1D-12E2BC21A2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7892F3-697A-4C39-8F42-3263F2864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D0B7-C4C4-4F69-9E4C-A9DCDA872B27}" type="datetimeFigureOut">
              <a:rPr lang="en-US" smtClean="0"/>
              <a:t>8/2/2020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983D48-EE3E-4AEE-B3AB-0752A39AC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18DDA8-6B92-4194-BA1D-A947C8B20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1635-C85C-4B38-8BF8-159145E6C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04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347A7-C31C-42FB-AFBB-2FF206ACF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E4C000-B164-4307-979F-13C1B7B13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551658-8EDC-4E9B-A3BA-A2B695AA1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6820C8-4BEC-4432-A594-FB6ABBC6A9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931A65-5840-41CA-8707-E4C069F2A6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8203F7-A080-4FF0-8484-9E33425B8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D0B7-C4C4-4F69-9E4C-A9DCDA872B27}" type="datetimeFigureOut">
              <a:rPr lang="en-US" smtClean="0"/>
              <a:t>8/2/2020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16EEB3-EE26-4AC8-A22F-CB6508CDB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44F511-4392-49B1-945C-0BC182BB7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1635-C85C-4B38-8BF8-159145E6C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374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950C2-B8B8-4180-A1C2-9ACEFFBE3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04096D-74DE-45B9-9FF6-E77DC2DDB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D0B7-C4C4-4F69-9E4C-A9DCDA872B27}" type="datetimeFigureOut">
              <a:rPr lang="en-US" smtClean="0"/>
              <a:t>8/2/2020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9F3385-99B6-4110-8596-C7B1AE866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9F957C-0EE7-4B61-BA74-5045B5D62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1635-C85C-4B38-8BF8-159145E6C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6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372BAC-87F4-46D6-A975-9C2CF9447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D0B7-C4C4-4F69-9E4C-A9DCDA872B27}" type="datetimeFigureOut">
              <a:rPr lang="en-US" smtClean="0"/>
              <a:t>8/2/2020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D96C12-1D9E-4558-9C0F-D43040324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319738-C275-44A0-A446-AF94B39C5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1635-C85C-4B38-8BF8-159145E6C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902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77062-D8E9-4F13-A422-ED6619105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498C4-6033-44B4-A7DC-297AB5D04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CCB7AB-9903-4C3E-8ABB-117961EE2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B4E217-F3AB-4920-8F9E-8A8956378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D0B7-C4C4-4F69-9E4C-A9DCDA872B27}" type="datetimeFigureOut">
              <a:rPr lang="en-US" smtClean="0"/>
              <a:t>8/2/2020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0E4E8-7426-4B7A-A68D-B4208EED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56DAE2-94CE-49D2-911C-DD61144F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1635-C85C-4B38-8BF8-159145E6C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963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C31B1-A182-47A3-BFD6-2219C76FF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D4D095-E9F7-4F96-AECB-369D00DE60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7A9DB3-20F8-4CA0-9E1F-1B44F1D9F3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F73960-DD4A-40FB-837E-C4661CF74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D0B7-C4C4-4F69-9E4C-A9DCDA872B27}" type="datetimeFigureOut">
              <a:rPr lang="en-US" smtClean="0"/>
              <a:t>8/2/2020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A6E2A6-E75E-413F-B5F2-A4AB1BD04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BC4100-A065-472C-99D0-492F6FF4B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1635-C85C-4B38-8BF8-159145E6C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124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BF46E6-B23A-4544-B4F8-2586F6549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A74D00-5CED-45E9-BA17-F574A7E90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0BF81-141D-4BF6-AAC3-86F61A2D77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4D0B7-C4C4-4F69-9E4C-A9DCDA872B27}" type="datetimeFigureOut">
              <a:rPr lang="en-US" smtClean="0"/>
              <a:t>8/2/2020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64ADEF-6CB8-4146-AF33-0C65CF2B61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3EA59-EFCD-4C1E-A685-827AD8AAD1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81635-C85C-4B38-8BF8-159145E6C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450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3254C48-A769-46A3-A75A-9929E47BE42B}"/>
              </a:ext>
            </a:extLst>
          </p:cNvPr>
          <p:cNvCxnSpPr>
            <a:cxnSpLocks/>
            <a:stCxn id="24" idx="6"/>
            <a:endCxn id="22" idx="2"/>
          </p:cNvCxnSpPr>
          <p:nvPr/>
        </p:nvCxnSpPr>
        <p:spPr>
          <a:xfrm flipV="1">
            <a:off x="7775929" y="628976"/>
            <a:ext cx="908326" cy="8340"/>
          </a:xfrm>
          <a:prstGeom prst="line">
            <a:avLst/>
          </a:prstGeom>
          <a:ln w="127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60AD5958-17AC-4B0C-A84E-8A4CCE42ECAE}"/>
              </a:ext>
            </a:extLst>
          </p:cNvPr>
          <p:cNvSpPr/>
          <p:nvPr/>
        </p:nvSpPr>
        <p:spPr>
          <a:xfrm>
            <a:off x="2688112" y="683275"/>
            <a:ext cx="1173600" cy="1130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94300C9-D4EC-4642-A7DA-FCC5F75F629D}"/>
              </a:ext>
            </a:extLst>
          </p:cNvPr>
          <p:cNvSpPr/>
          <p:nvPr/>
        </p:nvSpPr>
        <p:spPr>
          <a:xfrm>
            <a:off x="1880680" y="690563"/>
            <a:ext cx="2846961" cy="1128712"/>
          </a:xfrm>
          <a:custGeom>
            <a:avLst/>
            <a:gdLst>
              <a:gd name="connsiteX0" fmla="*/ 0 w 3733800"/>
              <a:gd name="connsiteY0" fmla="*/ 0 h 1128712"/>
              <a:gd name="connsiteX1" fmla="*/ 1547812 w 3733800"/>
              <a:gd name="connsiteY1" fmla="*/ 0 h 1128712"/>
              <a:gd name="connsiteX2" fmla="*/ 1547812 w 3733800"/>
              <a:gd name="connsiteY2" fmla="*/ 1128712 h 1128712"/>
              <a:gd name="connsiteX3" fmla="*/ 2724150 w 3733800"/>
              <a:gd name="connsiteY3" fmla="*/ 1123950 h 1128712"/>
              <a:gd name="connsiteX4" fmla="*/ 3733800 w 3733800"/>
              <a:gd name="connsiteY4" fmla="*/ 1123950 h 1128712"/>
              <a:gd name="connsiteX0" fmla="*/ 0 w 3005254"/>
              <a:gd name="connsiteY0" fmla="*/ 6485 h 1128712"/>
              <a:gd name="connsiteX1" fmla="*/ 819266 w 3005254"/>
              <a:gd name="connsiteY1" fmla="*/ 0 h 1128712"/>
              <a:gd name="connsiteX2" fmla="*/ 819266 w 3005254"/>
              <a:gd name="connsiteY2" fmla="*/ 1128712 h 1128712"/>
              <a:gd name="connsiteX3" fmla="*/ 1995604 w 3005254"/>
              <a:gd name="connsiteY3" fmla="*/ 1123950 h 1128712"/>
              <a:gd name="connsiteX4" fmla="*/ 3005254 w 3005254"/>
              <a:gd name="connsiteY4" fmla="*/ 1123950 h 1128712"/>
              <a:gd name="connsiteX0" fmla="*/ 0 w 2855641"/>
              <a:gd name="connsiteY0" fmla="*/ 6485 h 1128712"/>
              <a:gd name="connsiteX1" fmla="*/ 819266 w 2855641"/>
              <a:gd name="connsiteY1" fmla="*/ 0 h 1128712"/>
              <a:gd name="connsiteX2" fmla="*/ 819266 w 2855641"/>
              <a:gd name="connsiteY2" fmla="*/ 1128712 h 1128712"/>
              <a:gd name="connsiteX3" fmla="*/ 1995604 w 2855641"/>
              <a:gd name="connsiteY3" fmla="*/ 1123950 h 1128712"/>
              <a:gd name="connsiteX4" fmla="*/ 2855641 w 2855641"/>
              <a:gd name="connsiteY4" fmla="*/ 1117465 h 112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5641" h="1128712">
                <a:moveTo>
                  <a:pt x="0" y="6485"/>
                </a:moveTo>
                <a:lnTo>
                  <a:pt x="819266" y="0"/>
                </a:lnTo>
                <a:lnTo>
                  <a:pt x="819266" y="1128712"/>
                </a:lnTo>
                <a:lnTo>
                  <a:pt x="1995604" y="1123950"/>
                </a:lnTo>
                <a:lnTo>
                  <a:pt x="2855641" y="1117465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A2E8D87-009B-47C9-A281-576F394A495C}"/>
              </a:ext>
            </a:extLst>
          </p:cNvPr>
          <p:cNvSpPr/>
          <p:nvPr/>
        </p:nvSpPr>
        <p:spPr>
          <a:xfrm>
            <a:off x="2623262" y="629299"/>
            <a:ext cx="124700" cy="1231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C9E6840-0424-4338-A710-AED39B0C32E4}"/>
              </a:ext>
            </a:extLst>
          </p:cNvPr>
          <p:cNvSpPr/>
          <p:nvPr/>
        </p:nvSpPr>
        <p:spPr>
          <a:xfrm>
            <a:off x="2623262" y="1744476"/>
            <a:ext cx="124700" cy="1231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411246B-BC97-417B-B6C1-BA26F97C1A9C}"/>
              </a:ext>
            </a:extLst>
          </p:cNvPr>
          <p:cNvSpPr/>
          <p:nvPr/>
        </p:nvSpPr>
        <p:spPr>
          <a:xfrm>
            <a:off x="3799362" y="1752087"/>
            <a:ext cx="124700" cy="1231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E9A0451-7038-4877-91FF-0BCEFA31A579}"/>
              </a:ext>
            </a:extLst>
          </p:cNvPr>
          <p:cNvSpPr/>
          <p:nvPr/>
        </p:nvSpPr>
        <p:spPr>
          <a:xfrm>
            <a:off x="3799362" y="621687"/>
            <a:ext cx="124700" cy="1231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C130150-027A-4BC3-8757-F7385B64BC8D}"/>
              </a:ext>
            </a:extLst>
          </p:cNvPr>
          <p:cNvCxnSpPr/>
          <p:nvPr/>
        </p:nvCxnSpPr>
        <p:spPr>
          <a:xfrm flipV="1">
            <a:off x="2790825" y="785813"/>
            <a:ext cx="966787" cy="919162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48D870BA-DABA-4227-8DD7-B62ACC1CB9DF}"/>
              </a:ext>
            </a:extLst>
          </p:cNvPr>
          <p:cNvSpPr/>
          <p:nvPr/>
        </p:nvSpPr>
        <p:spPr>
          <a:xfrm>
            <a:off x="3173887" y="3242197"/>
            <a:ext cx="1173600" cy="1130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A1D97BE-6820-42E8-9E0F-2E0A6434DE26}"/>
              </a:ext>
            </a:extLst>
          </p:cNvPr>
          <p:cNvSpPr/>
          <p:nvPr/>
        </p:nvSpPr>
        <p:spPr>
          <a:xfrm>
            <a:off x="2127115" y="4371390"/>
            <a:ext cx="3235459" cy="6808"/>
          </a:xfrm>
          <a:custGeom>
            <a:avLst/>
            <a:gdLst>
              <a:gd name="connsiteX0" fmla="*/ 0 w 3733800"/>
              <a:gd name="connsiteY0" fmla="*/ 0 h 1128712"/>
              <a:gd name="connsiteX1" fmla="*/ 1547812 w 3733800"/>
              <a:gd name="connsiteY1" fmla="*/ 0 h 1128712"/>
              <a:gd name="connsiteX2" fmla="*/ 1547812 w 3733800"/>
              <a:gd name="connsiteY2" fmla="*/ 1128712 h 1128712"/>
              <a:gd name="connsiteX3" fmla="*/ 2724150 w 3733800"/>
              <a:gd name="connsiteY3" fmla="*/ 1123950 h 1128712"/>
              <a:gd name="connsiteX4" fmla="*/ 3733800 w 3733800"/>
              <a:gd name="connsiteY4" fmla="*/ 1123950 h 1128712"/>
              <a:gd name="connsiteX0" fmla="*/ 0 w 3733800"/>
              <a:gd name="connsiteY0" fmla="*/ 0 h 1128712"/>
              <a:gd name="connsiteX1" fmla="*/ 1547812 w 3733800"/>
              <a:gd name="connsiteY1" fmla="*/ 1128712 h 1128712"/>
              <a:gd name="connsiteX2" fmla="*/ 2724150 w 3733800"/>
              <a:gd name="connsiteY2" fmla="*/ 1123950 h 1128712"/>
              <a:gd name="connsiteX3" fmla="*/ 3733800 w 3733800"/>
              <a:gd name="connsiteY3" fmla="*/ 1123950 h 1128712"/>
              <a:gd name="connsiteX0" fmla="*/ 0 w 3952875"/>
              <a:gd name="connsiteY0" fmla="*/ 4762 h 4762"/>
              <a:gd name="connsiteX1" fmla="*/ 1766887 w 3952875"/>
              <a:gd name="connsiteY1" fmla="*/ 4762 h 4762"/>
              <a:gd name="connsiteX2" fmla="*/ 2943225 w 3952875"/>
              <a:gd name="connsiteY2" fmla="*/ 0 h 4762"/>
              <a:gd name="connsiteX3" fmla="*/ 3952875 w 3952875"/>
              <a:gd name="connsiteY3" fmla="*/ 0 h 4762"/>
              <a:gd name="connsiteX0" fmla="*/ 0 w 10000"/>
              <a:gd name="connsiteY0" fmla="*/ 10000 h 10000"/>
              <a:gd name="connsiteX1" fmla="*/ 4470 w 10000"/>
              <a:gd name="connsiteY1" fmla="*/ 10000 h 10000"/>
              <a:gd name="connsiteX2" fmla="*/ 7446 w 10000"/>
              <a:gd name="connsiteY2" fmla="*/ 8511 h 10000"/>
              <a:gd name="connsiteX3" fmla="*/ 10000 w 10000"/>
              <a:gd name="connsiteY3" fmla="*/ 0 h 10000"/>
              <a:gd name="connsiteX0" fmla="*/ 0 w 10000"/>
              <a:gd name="connsiteY0" fmla="*/ 1489 h 1489"/>
              <a:gd name="connsiteX1" fmla="*/ 4470 w 10000"/>
              <a:gd name="connsiteY1" fmla="*/ 1489 h 1489"/>
              <a:gd name="connsiteX2" fmla="*/ 7446 w 10000"/>
              <a:gd name="connsiteY2" fmla="*/ 0 h 1489"/>
              <a:gd name="connsiteX3" fmla="*/ 10000 w 10000"/>
              <a:gd name="connsiteY3" fmla="*/ 0 h 1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00" h="1489">
                <a:moveTo>
                  <a:pt x="0" y="1489"/>
                </a:moveTo>
                <a:lnTo>
                  <a:pt x="4470" y="1489"/>
                </a:lnTo>
                <a:lnTo>
                  <a:pt x="7446" y="0"/>
                </a:lnTo>
                <a:lnTo>
                  <a:pt x="10000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00D6A77-D075-4AEE-AB81-475EE8F56155}"/>
              </a:ext>
            </a:extLst>
          </p:cNvPr>
          <p:cNvSpPr/>
          <p:nvPr/>
        </p:nvSpPr>
        <p:spPr>
          <a:xfrm>
            <a:off x="3109037" y="3188221"/>
            <a:ext cx="124700" cy="1231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2E6F942-EF12-4984-A432-15EC6902D183}"/>
              </a:ext>
            </a:extLst>
          </p:cNvPr>
          <p:cNvSpPr/>
          <p:nvPr/>
        </p:nvSpPr>
        <p:spPr>
          <a:xfrm>
            <a:off x="3109037" y="4303398"/>
            <a:ext cx="124700" cy="1231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FC37D4A-18F1-4BF3-BA64-800D39818896}"/>
              </a:ext>
            </a:extLst>
          </p:cNvPr>
          <p:cNvSpPr/>
          <p:nvPr/>
        </p:nvSpPr>
        <p:spPr>
          <a:xfrm>
            <a:off x="4285137" y="4311009"/>
            <a:ext cx="124700" cy="1231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135E008-31BA-47B3-9B94-1D5C241F8A8C}"/>
              </a:ext>
            </a:extLst>
          </p:cNvPr>
          <p:cNvSpPr/>
          <p:nvPr/>
        </p:nvSpPr>
        <p:spPr>
          <a:xfrm>
            <a:off x="4285137" y="3180609"/>
            <a:ext cx="124700" cy="1231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E393579-F1BB-4503-B7BE-BC5D38EC471C}"/>
              </a:ext>
            </a:extLst>
          </p:cNvPr>
          <p:cNvSpPr txBox="1"/>
          <p:nvPr/>
        </p:nvSpPr>
        <p:spPr>
          <a:xfrm>
            <a:off x="3283577" y="3612050"/>
            <a:ext cx="10072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New Points</a:t>
            </a:r>
            <a:endParaRPr lang="en-US" dirty="0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A9D3381-3F34-4D59-AF68-CF39A6E47EC9}"/>
              </a:ext>
            </a:extLst>
          </p:cNvPr>
          <p:cNvCxnSpPr>
            <a:cxnSpLocks/>
            <a:stCxn id="20" idx="0"/>
          </p:cNvCxnSpPr>
          <p:nvPr/>
        </p:nvCxnSpPr>
        <p:spPr>
          <a:xfrm flipH="1" flipV="1">
            <a:off x="3233737" y="3311396"/>
            <a:ext cx="553472" cy="300654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E24A619-1712-4ECC-8D49-EF589963409D}"/>
              </a:ext>
            </a:extLst>
          </p:cNvPr>
          <p:cNvCxnSpPr>
            <a:cxnSpLocks/>
            <a:stCxn id="20" idx="0"/>
          </p:cNvCxnSpPr>
          <p:nvPr/>
        </p:nvCxnSpPr>
        <p:spPr>
          <a:xfrm flipV="1">
            <a:off x="3787209" y="3296977"/>
            <a:ext cx="497928" cy="315073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D88EA456-F485-4F58-A5E7-52EDB0070E63}"/>
              </a:ext>
            </a:extLst>
          </p:cNvPr>
          <p:cNvSpPr/>
          <p:nvPr/>
        </p:nvSpPr>
        <p:spPr>
          <a:xfrm>
            <a:off x="6777453" y="621481"/>
            <a:ext cx="2887192" cy="1110216"/>
          </a:xfrm>
          <a:custGeom>
            <a:avLst/>
            <a:gdLst>
              <a:gd name="connsiteX0" fmla="*/ 0 w 3827532"/>
              <a:gd name="connsiteY0" fmla="*/ 32368 h 1116701"/>
              <a:gd name="connsiteX1" fmla="*/ 1594131 w 3827532"/>
              <a:gd name="connsiteY1" fmla="*/ 32368 h 1116701"/>
              <a:gd name="connsiteX2" fmla="*/ 1594131 w 3827532"/>
              <a:gd name="connsiteY2" fmla="*/ 1116701 h 1116701"/>
              <a:gd name="connsiteX3" fmla="*/ 2646095 w 3827532"/>
              <a:gd name="connsiteY3" fmla="*/ 1116701 h 1116701"/>
              <a:gd name="connsiteX4" fmla="*/ 2629911 w 3827532"/>
              <a:gd name="connsiteY4" fmla="*/ 8092 h 1116701"/>
              <a:gd name="connsiteX5" fmla="*/ 3827532 w 3827532"/>
              <a:gd name="connsiteY5" fmla="*/ 0 h 1116701"/>
              <a:gd name="connsiteX0" fmla="*/ 0 w 3159566"/>
              <a:gd name="connsiteY0" fmla="*/ 32368 h 1116701"/>
              <a:gd name="connsiteX1" fmla="*/ 926165 w 3159566"/>
              <a:gd name="connsiteY1" fmla="*/ 32368 h 1116701"/>
              <a:gd name="connsiteX2" fmla="*/ 926165 w 3159566"/>
              <a:gd name="connsiteY2" fmla="*/ 1116701 h 1116701"/>
              <a:gd name="connsiteX3" fmla="*/ 1978129 w 3159566"/>
              <a:gd name="connsiteY3" fmla="*/ 1116701 h 1116701"/>
              <a:gd name="connsiteX4" fmla="*/ 1961945 w 3159566"/>
              <a:gd name="connsiteY4" fmla="*/ 8092 h 1116701"/>
              <a:gd name="connsiteX5" fmla="*/ 3159566 w 3159566"/>
              <a:gd name="connsiteY5" fmla="*/ 0 h 1116701"/>
              <a:gd name="connsiteX0" fmla="*/ 0 w 2887192"/>
              <a:gd name="connsiteY0" fmla="*/ 25883 h 1110216"/>
              <a:gd name="connsiteX1" fmla="*/ 926165 w 2887192"/>
              <a:gd name="connsiteY1" fmla="*/ 25883 h 1110216"/>
              <a:gd name="connsiteX2" fmla="*/ 926165 w 2887192"/>
              <a:gd name="connsiteY2" fmla="*/ 1110216 h 1110216"/>
              <a:gd name="connsiteX3" fmla="*/ 1978129 w 2887192"/>
              <a:gd name="connsiteY3" fmla="*/ 1110216 h 1110216"/>
              <a:gd name="connsiteX4" fmla="*/ 1961945 w 2887192"/>
              <a:gd name="connsiteY4" fmla="*/ 1607 h 1110216"/>
              <a:gd name="connsiteX5" fmla="*/ 2887192 w 2887192"/>
              <a:gd name="connsiteY5" fmla="*/ 0 h 1110216"/>
              <a:gd name="connsiteX0" fmla="*/ 0 w 2887192"/>
              <a:gd name="connsiteY0" fmla="*/ 28135 h 1112468"/>
              <a:gd name="connsiteX1" fmla="*/ 926165 w 2887192"/>
              <a:gd name="connsiteY1" fmla="*/ 0 h 1112468"/>
              <a:gd name="connsiteX2" fmla="*/ 926165 w 2887192"/>
              <a:gd name="connsiteY2" fmla="*/ 1112468 h 1112468"/>
              <a:gd name="connsiteX3" fmla="*/ 1978129 w 2887192"/>
              <a:gd name="connsiteY3" fmla="*/ 1112468 h 1112468"/>
              <a:gd name="connsiteX4" fmla="*/ 1961945 w 2887192"/>
              <a:gd name="connsiteY4" fmla="*/ 3859 h 1112468"/>
              <a:gd name="connsiteX5" fmla="*/ 2887192 w 2887192"/>
              <a:gd name="connsiteY5" fmla="*/ 2252 h 1112468"/>
              <a:gd name="connsiteX0" fmla="*/ 0 w 2887192"/>
              <a:gd name="connsiteY0" fmla="*/ 25883 h 1110216"/>
              <a:gd name="connsiteX1" fmla="*/ 933198 w 2887192"/>
              <a:gd name="connsiteY1" fmla="*/ 39951 h 1110216"/>
              <a:gd name="connsiteX2" fmla="*/ 926165 w 2887192"/>
              <a:gd name="connsiteY2" fmla="*/ 1110216 h 1110216"/>
              <a:gd name="connsiteX3" fmla="*/ 1978129 w 2887192"/>
              <a:gd name="connsiteY3" fmla="*/ 1110216 h 1110216"/>
              <a:gd name="connsiteX4" fmla="*/ 1961945 w 2887192"/>
              <a:gd name="connsiteY4" fmla="*/ 1607 h 1110216"/>
              <a:gd name="connsiteX5" fmla="*/ 2887192 w 2887192"/>
              <a:gd name="connsiteY5" fmla="*/ 0 h 1110216"/>
              <a:gd name="connsiteX0" fmla="*/ 0 w 2887192"/>
              <a:gd name="connsiteY0" fmla="*/ 25883 h 1110216"/>
              <a:gd name="connsiteX1" fmla="*/ 940231 w 2887192"/>
              <a:gd name="connsiteY1" fmla="*/ 25883 h 1110216"/>
              <a:gd name="connsiteX2" fmla="*/ 926165 w 2887192"/>
              <a:gd name="connsiteY2" fmla="*/ 1110216 h 1110216"/>
              <a:gd name="connsiteX3" fmla="*/ 1978129 w 2887192"/>
              <a:gd name="connsiteY3" fmla="*/ 1110216 h 1110216"/>
              <a:gd name="connsiteX4" fmla="*/ 1961945 w 2887192"/>
              <a:gd name="connsiteY4" fmla="*/ 1607 h 1110216"/>
              <a:gd name="connsiteX5" fmla="*/ 2887192 w 2887192"/>
              <a:gd name="connsiteY5" fmla="*/ 0 h 1110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87192" h="1110216">
                <a:moveTo>
                  <a:pt x="0" y="25883"/>
                </a:moveTo>
                <a:lnTo>
                  <a:pt x="940231" y="25883"/>
                </a:lnTo>
                <a:cubicBezTo>
                  <a:pt x="937887" y="382638"/>
                  <a:pt x="928509" y="753461"/>
                  <a:pt x="926165" y="1110216"/>
                </a:cubicBezTo>
                <a:lnTo>
                  <a:pt x="1978129" y="1110216"/>
                </a:lnTo>
                <a:lnTo>
                  <a:pt x="1961945" y="1607"/>
                </a:lnTo>
                <a:lnTo>
                  <a:pt x="2887192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4BB76CF-7F0D-49BE-8C01-09EAB92FDAA3}"/>
              </a:ext>
            </a:extLst>
          </p:cNvPr>
          <p:cNvSpPr/>
          <p:nvPr/>
        </p:nvSpPr>
        <p:spPr>
          <a:xfrm>
            <a:off x="7649823" y="1670108"/>
            <a:ext cx="124700" cy="1231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7B2399F-D769-4470-830D-6C87DAFAC6A4}"/>
              </a:ext>
            </a:extLst>
          </p:cNvPr>
          <p:cNvSpPr/>
          <p:nvPr/>
        </p:nvSpPr>
        <p:spPr>
          <a:xfrm>
            <a:off x="8684255" y="1660668"/>
            <a:ext cx="124700" cy="1231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4CDFBD9-3B99-4EB2-B8A1-CDCB903EB2AF}"/>
              </a:ext>
            </a:extLst>
          </p:cNvPr>
          <p:cNvSpPr/>
          <p:nvPr/>
        </p:nvSpPr>
        <p:spPr>
          <a:xfrm>
            <a:off x="8684255" y="567388"/>
            <a:ext cx="124700" cy="1231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1F02C09-691A-4537-AC9F-CD5D7F9453BC}"/>
              </a:ext>
            </a:extLst>
          </p:cNvPr>
          <p:cNvSpPr/>
          <p:nvPr/>
        </p:nvSpPr>
        <p:spPr>
          <a:xfrm>
            <a:off x="7651229" y="575728"/>
            <a:ext cx="124700" cy="1231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784B553-8B5A-42DA-BF6B-FD61B25B76F0}"/>
              </a:ext>
            </a:extLst>
          </p:cNvPr>
          <p:cNvSpPr/>
          <p:nvPr/>
        </p:nvSpPr>
        <p:spPr>
          <a:xfrm>
            <a:off x="2093950" y="4311009"/>
            <a:ext cx="124700" cy="1231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E33A7DD8-358F-4E76-8333-BCF40F4361D2}"/>
              </a:ext>
            </a:extLst>
          </p:cNvPr>
          <p:cNvSpPr/>
          <p:nvPr/>
        </p:nvSpPr>
        <p:spPr>
          <a:xfrm>
            <a:off x="5300224" y="4311009"/>
            <a:ext cx="124700" cy="1231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65F321F-E20C-400C-A882-DBB43F51AA0B}"/>
              </a:ext>
            </a:extLst>
          </p:cNvPr>
          <p:cNvSpPr txBox="1"/>
          <p:nvPr/>
        </p:nvSpPr>
        <p:spPr>
          <a:xfrm rot="18940544">
            <a:off x="2690612" y="985509"/>
            <a:ext cx="10216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Move Point</a:t>
            </a:r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FAB8A1E2-272D-49AC-ACFD-F7CF7FD6A041}"/>
              </a:ext>
            </a:extLst>
          </p:cNvPr>
          <p:cNvSpPr/>
          <p:nvPr/>
        </p:nvSpPr>
        <p:spPr>
          <a:xfrm>
            <a:off x="1790856" y="628975"/>
            <a:ext cx="124700" cy="1231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F3FF7EA7-5D4A-41DB-9E9C-C458A1E60908}"/>
              </a:ext>
            </a:extLst>
          </p:cNvPr>
          <p:cNvSpPr/>
          <p:nvPr/>
        </p:nvSpPr>
        <p:spPr>
          <a:xfrm>
            <a:off x="4646744" y="1752086"/>
            <a:ext cx="124700" cy="1231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10DE45E-E9C6-46B4-85AA-75DAE9D4C070}"/>
              </a:ext>
            </a:extLst>
          </p:cNvPr>
          <p:cNvSpPr/>
          <p:nvPr/>
        </p:nvSpPr>
        <p:spPr>
          <a:xfrm>
            <a:off x="9612868" y="560099"/>
            <a:ext cx="124700" cy="1231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4CBA543-8A74-4E23-BF70-B3468BA29783}"/>
              </a:ext>
            </a:extLst>
          </p:cNvPr>
          <p:cNvSpPr/>
          <p:nvPr/>
        </p:nvSpPr>
        <p:spPr>
          <a:xfrm>
            <a:off x="6715136" y="593867"/>
            <a:ext cx="124700" cy="1231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DDEC909-DC4C-4055-8FD8-2B5292246A3B}"/>
              </a:ext>
            </a:extLst>
          </p:cNvPr>
          <p:cNvSpPr txBox="1"/>
          <p:nvPr/>
        </p:nvSpPr>
        <p:spPr>
          <a:xfrm>
            <a:off x="7871995" y="867550"/>
            <a:ext cx="6747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Delete</a:t>
            </a:r>
          </a:p>
          <a:p>
            <a:pPr algn="ctr"/>
            <a:r>
              <a:rPr lang="en-US" sz="1400" dirty="0"/>
              <a:t> Points</a:t>
            </a:r>
            <a:endParaRPr lang="en-US" dirty="0"/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6267BAB0-3962-4215-8C68-2230F0B99541}"/>
              </a:ext>
            </a:extLst>
          </p:cNvPr>
          <p:cNvCxnSpPr>
            <a:cxnSpLocks/>
            <a:stCxn id="36" idx="2"/>
          </p:cNvCxnSpPr>
          <p:nvPr/>
        </p:nvCxnSpPr>
        <p:spPr>
          <a:xfrm>
            <a:off x="8209363" y="1390770"/>
            <a:ext cx="474892" cy="269898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320FBDB4-894D-4367-8A0F-CFFCF7E7D653}"/>
              </a:ext>
            </a:extLst>
          </p:cNvPr>
          <p:cNvCxnSpPr>
            <a:cxnSpLocks/>
            <a:stCxn id="36" idx="2"/>
          </p:cNvCxnSpPr>
          <p:nvPr/>
        </p:nvCxnSpPr>
        <p:spPr>
          <a:xfrm flipH="1">
            <a:off x="7799072" y="1390770"/>
            <a:ext cx="410291" cy="264727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8299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5D74CE5-F7B7-4112-B178-D6B044F410FC}"/>
              </a:ext>
            </a:extLst>
          </p:cNvPr>
          <p:cNvSpPr/>
          <p:nvPr/>
        </p:nvSpPr>
        <p:spPr>
          <a:xfrm>
            <a:off x="3087162" y="878303"/>
            <a:ext cx="3176337" cy="21897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4BB4FE-07E9-4B23-9578-06F331E92941}"/>
              </a:ext>
            </a:extLst>
          </p:cNvPr>
          <p:cNvSpPr txBox="1"/>
          <p:nvPr/>
        </p:nvSpPr>
        <p:spPr>
          <a:xfrm>
            <a:off x="2975656" y="570528"/>
            <a:ext cx="513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-180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D071CC-6D65-458B-A0A6-463BA00946EB}"/>
              </a:ext>
            </a:extLst>
          </p:cNvPr>
          <p:cNvSpPr txBox="1"/>
          <p:nvPr/>
        </p:nvSpPr>
        <p:spPr>
          <a:xfrm>
            <a:off x="3703789" y="570527"/>
            <a:ext cx="4219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-90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831574-FFA8-4512-BAF5-496E3186FD23}"/>
              </a:ext>
            </a:extLst>
          </p:cNvPr>
          <p:cNvSpPr txBox="1"/>
          <p:nvPr/>
        </p:nvSpPr>
        <p:spPr>
          <a:xfrm>
            <a:off x="4516712" y="570526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951916-1687-4F89-B058-8FF596242B85}"/>
              </a:ext>
            </a:extLst>
          </p:cNvPr>
          <p:cNvSpPr txBox="1"/>
          <p:nvPr/>
        </p:nvSpPr>
        <p:spPr>
          <a:xfrm>
            <a:off x="5183763" y="570526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90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404985-D29D-44F7-B6BD-A66EBFFD85BC}"/>
              </a:ext>
            </a:extLst>
          </p:cNvPr>
          <p:cNvSpPr txBox="1"/>
          <p:nvPr/>
        </p:nvSpPr>
        <p:spPr>
          <a:xfrm>
            <a:off x="5860072" y="570526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180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3B26127-1BF5-409A-AE01-6068163C52BE}"/>
              </a:ext>
            </a:extLst>
          </p:cNvPr>
          <p:cNvSpPr/>
          <p:nvPr/>
        </p:nvSpPr>
        <p:spPr>
          <a:xfrm>
            <a:off x="3087162" y="3919656"/>
            <a:ext cx="3176337" cy="21897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92E843-815F-4B2A-ABF2-97A46D2F8DC5}"/>
              </a:ext>
            </a:extLst>
          </p:cNvPr>
          <p:cNvSpPr txBox="1"/>
          <p:nvPr/>
        </p:nvSpPr>
        <p:spPr>
          <a:xfrm>
            <a:off x="3019133" y="6094254"/>
            <a:ext cx="513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-180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33036C-6F3F-4229-8760-83DF9358D35F}"/>
              </a:ext>
            </a:extLst>
          </p:cNvPr>
          <p:cNvSpPr txBox="1"/>
          <p:nvPr/>
        </p:nvSpPr>
        <p:spPr>
          <a:xfrm>
            <a:off x="3747266" y="6094253"/>
            <a:ext cx="4219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-90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60D7332-4E23-4E9F-8384-41E83D4594CE}"/>
              </a:ext>
            </a:extLst>
          </p:cNvPr>
          <p:cNvSpPr txBox="1"/>
          <p:nvPr/>
        </p:nvSpPr>
        <p:spPr>
          <a:xfrm>
            <a:off x="4560189" y="6094252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60AA766-45DF-4167-B230-EDFCA6E9FC59}"/>
              </a:ext>
            </a:extLst>
          </p:cNvPr>
          <p:cNvSpPr txBox="1"/>
          <p:nvPr/>
        </p:nvSpPr>
        <p:spPr>
          <a:xfrm>
            <a:off x="5227240" y="6094252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90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41F868E-FFF7-4AD9-8E39-8620968E1906}"/>
              </a:ext>
            </a:extLst>
          </p:cNvPr>
          <p:cNvSpPr txBox="1"/>
          <p:nvPr/>
        </p:nvSpPr>
        <p:spPr>
          <a:xfrm>
            <a:off x="5903549" y="6094252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180</a:t>
            </a:r>
          </a:p>
        </p:txBody>
      </p:sp>
      <p:sp>
        <p:nvSpPr>
          <p:cNvPr id="14" name="Cross 13">
            <a:extLst>
              <a:ext uri="{FF2B5EF4-FFF2-40B4-BE49-F238E27FC236}">
                <a16:creationId xmlns:a16="http://schemas.microsoft.com/office/drawing/2014/main" id="{7B34E762-EFFB-4AC7-8D8A-87C6822BCF8D}"/>
              </a:ext>
            </a:extLst>
          </p:cNvPr>
          <p:cNvSpPr/>
          <p:nvPr/>
        </p:nvSpPr>
        <p:spPr>
          <a:xfrm>
            <a:off x="3720451" y="1729909"/>
            <a:ext cx="406699" cy="403691"/>
          </a:xfrm>
          <a:prstGeom prst="plus">
            <a:avLst>
              <a:gd name="adj" fmla="val 4831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Cross 14">
            <a:extLst>
              <a:ext uri="{FF2B5EF4-FFF2-40B4-BE49-F238E27FC236}">
                <a16:creationId xmlns:a16="http://schemas.microsoft.com/office/drawing/2014/main" id="{8F325178-989C-4CF7-B089-315865D0A0FC}"/>
              </a:ext>
            </a:extLst>
          </p:cNvPr>
          <p:cNvSpPr/>
          <p:nvPr/>
        </p:nvSpPr>
        <p:spPr>
          <a:xfrm>
            <a:off x="4471980" y="4812684"/>
            <a:ext cx="406699" cy="403691"/>
          </a:xfrm>
          <a:prstGeom prst="plus">
            <a:avLst>
              <a:gd name="adj" fmla="val 4831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2EB92EF-4E00-4188-88EA-EB746BBA06F6}"/>
              </a:ext>
            </a:extLst>
          </p:cNvPr>
          <p:cNvSpPr/>
          <p:nvPr/>
        </p:nvSpPr>
        <p:spPr>
          <a:xfrm>
            <a:off x="5337387" y="878303"/>
            <a:ext cx="926112" cy="217459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0E44A47-FA60-40A3-901A-37E3BF343499}"/>
              </a:ext>
            </a:extLst>
          </p:cNvPr>
          <p:cNvSpPr/>
          <p:nvPr/>
        </p:nvSpPr>
        <p:spPr>
          <a:xfrm>
            <a:off x="3087160" y="3934808"/>
            <a:ext cx="926112" cy="217459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Connector: Curved 18">
            <a:extLst>
              <a:ext uri="{FF2B5EF4-FFF2-40B4-BE49-F238E27FC236}">
                <a16:creationId xmlns:a16="http://schemas.microsoft.com/office/drawing/2014/main" id="{92875C68-3902-492A-AB24-C79C6F40F52C}"/>
              </a:ext>
            </a:extLst>
          </p:cNvPr>
          <p:cNvCxnSpPr>
            <a:cxnSpLocks/>
            <a:stCxn id="16" idx="2"/>
            <a:endCxn id="17" idx="0"/>
          </p:cNvCxnSpPr>
          <p:nvPr/>
        </p:nvCxnSpPr>
        <p:spPr>
          <a:xfrm rot="5400000">
            <a:off x="4234376" y="2368740"/>
            <a:ext cx="881909" cy="2250227"/>
          </a:xfrm>
          <a:prstGeom prst="curvedConnector3">
            <a:avLst>
              <a:gd name="adj1" fmla="val 63825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or: Curved 20">
            <a:extLst>
              <a:ext uri="{FF2B5EF4-FFF2-40B4-BE49-F238E27FC236}">
                <a16:creationId xmlns:a16="http://schemas.microsoft.com/office/drawing/2014/main" id="{368E25A6-C9DB-4061-855A-3D1F660CF0AE}"/>
              </a:ext>
            </a:extLst>
          </p:cNvPr>
          <p:cNvCxnSpPr>
            <a:cxnSpLocks/>
            <a:stCxn id="26" idx="2"/>
            <a:endCxn id="28" idx="0"/>
          </p:cNvCxnSpPr>
          <p:nvPr/>
        </p:nvCxnSpPr>
        <p:spPr>
          <a:xfrm rot="16200000" flipH="1">
            <a:off x="4237808" y="3020152"/>
            <a:ext cx="861496" cy="926989"/>
          </a:xfrm>
          <a:prstGeom prst="curvedConnector3">
            <a:avLst>
              <a:gd name="adj1" fmla="val 27986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0FD247CF-A541-4CF5-A37D-71C6D95665ED}"/>
              </a:ext>
            </a:extLst>
          </p:cNvPr>
          <p:cNvSpPr/>
          <p:nvPr/>
        </p:nvSpPr>
        <p:spPr>
          <a:xfrm>
            <a:off x="3086283" y="878303"/>
            <a:ext cx="2237557" cy="217459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6EDCBAA-E62A-436A-B0AC-B15C24DAF016}"/>
              </a:ext>
            </a:extLst>
          </p:cNvPr>
          <p:cNvSpPr/>
          <p:nvPr/>
        </p:nvSpPr>
        <p:spPr>
          <a:xfrm>
            <a:off x="4013272" y="3914395"/>
            <a:ext cx="2237557" cy="217459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FF59AC0-1877-4AEB-82DE-870107A79021}"/>
              </a:ext>
            </a:extLst>
          </p:cNvPr>
          <p:cNvSpPr txBox="1"/>
          <p:nvPr/>
        </p:nvSpPr>
        <p:spPr>
          <a:xfrm>
            <a:off x="3092391" y="3934808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90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410B799-59B7-44DC-A7E5-0BA5F62715AD}"/>
              </a:ext>
            </a:extLst>
          </p:cNvPr>
          <p:cNvSpPr txBox="1"/>
          <p:nvPr/>
        </p:nvSpPr>
        <p:spPr>
          <a:xfrm>
            <a:off x="3590837" y="3927232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180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01DC8A6-7EB5-468B-856F-60B0306C924C}"/>
              </a:ext>
            </a:extLst>
          </p:cNvPr>
          <p:cNvSpPr txBox="1"/>
          <p:nvPr/>
        </p:nvSpPr>
        <p:spPr>
          <a:xfrm>
            <a:off x="4014772" y="3925217"/>
            <a:ext cx="513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-180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7D73834-0630-4E94-8CC6-4833E789B423}"/>
              </a:ext>
            </a:extLst>
          </p:cNvPr>
          <p:cNvSpPr txBox="1"/>
          <p:nvPr/>
        </p:nvSpPr>
        <p:spPr>
          <a:xfrm>
            <a:off x="4742905" y="3925216"/>
            <a:ext cx="4219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-90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588CEA6-C7AF-4EA1-BC51-92CB9A93B9F2}"/>
              </a:ext>
            </a:extLst>
          </p:cNvPr>
          <p:cNvSpPr txBox="1"/>
          <p:nvPr/>
        </p:nvSpPr>
        <p:spPr>
          <a:xfrm>
            <a:off x="5420110" y="3931649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0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91DF0AC-B778-4875-90D1-3BC7134384D8}"/>
              </a:ext>
            </a:extLst>
          </p:cNvPr>
          <p:cNvSpPr txBox="1"/>
          <p:nvPr/>
        </p:nvSpPr>
        <p:spPr>
          <a:xfrm>
            <a:off x="5951444" y="3910936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90</a:t>
            </a:r>
          </a:p>
        </p:txBody>
      </p:sp>
    </p:spTree>
    <p:extLst>
      <p:ext uri="{BB962C8B-B14F-4D97-AF65-F5344CB8AC3E}">
        <p14:creationId xmlns:p14="http://schemas.microsoft.com/office/powerpoint/2010/main" val="1509662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AA19B70F-2753-4E5B-8A59-E214DCBAA5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464655"/>
              </p:ext>
            </p:extLst>
          </p:nvPr>
        </p:nvGraphicFramePr>
        <p:xfrm>
          <a:off x="1886343" y="364142"/>
          <a:ext cx="8128000" cy="62308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2405121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65112528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76409721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73856300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98572955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81191410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1025212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228009287"/>
                    </a:ext>
                  </a:extLst>
                </a:gridCol>
              </a:tblGrid>
              <a:tr h="77885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2135794"/>
                  </a:ext>
                </a:extLst>
              </a:tr>
              <a:tr h="77885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6471734"/>
                  </a:ext>
                </a:extLst>
              </a:tr>
              <a:tr h="77885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1164028"/>
                  </a:ext>
                </a:extLst>
              </a:tr>
              <a:tr h="77885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3359448"/>
                  </a:ext>
                </a:extLst>
              </a:tr>
              <a:tr h="77885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0002798"/>
                  </a:ext>
                </a:extLst>
              </a:tr>
              <a:tr h="77885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9567014"/>
                  </a:ext>
                </a:extLst>
              </a:tr>
              <a:tr h="77885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7886804"/>
                  </a:ext>
                </a:extLst>
              </a:tr>
              <a:tr h="77885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24686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FD3B7BF-446A-454F-A37A-2E4BDFE490AB}"/>
              </a:ext>
            </a:extLst>
          </p:cNvPr>
          <p:cNvSpPr txBox="1"/>
          <p:nvPr/>
        </p:nvSpPr>
        <p:spPr>
          <a:xfrm>
            <a:off x="5292192" y="36899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95C929-61E6-49C0-ABA5-FC62FC4BA8C7}"/>
              </a:ext>
            </a:extLst>
          </p:cNvPr>
          <p:cNvSpPr txBox="1"/>
          <p:nvPr/>
        </p:nvSpPr>
        <p:spPr>
          <a:xfrm>
            <a:off x="5309429" y="291192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5C3500-D4E2-436D-BDDA-D81AB45453B1}"/>
              </a:ext>
            </a:extLst>
          </p:cNvPr>
          <p:cNvSpPr txBox="1"/>
          <p:nvPr/>
        </p:nvSpPr>
        <p:spPr>
          <a:xfrm>
            <a:off x="6296438" y="29226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522DA6-E89F-496C-A147-26DA7F3675A3}"/>
              </a:ext>
            </a:extLst>
          </p:cNvPr>
          <p:cNvSpPr txBox="1"/>
          <p:nvPr/>
        </p:nvSpPr>
        <p:spPr>
          <a:xfrm>
            <a:off x="6296438" y="36899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9F67A4-DB10-43E5-A223-5073A3823FC4}"/>
              </a:ext>
            </a:extLst>
          </p:cNvPr>
          <p:cNvSpPr txBox="1"/>
          <p:nvPr/>
        </p:nvSpPr>
        <p:spPr>
          <a:xfrm>
            <a:off x="4287946" y="36899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79170B7-C811-436D-BBE9-3AF62C5D2163}"/>
              </a:ext>
            </a:extLst>
          </p:cNvPr>
          <p:cNvSpPr txBox="1"/>
          <p:nvPr/>
        </p:nvSpPr>
        <p:spPr>
          <a:xfrm>
            <a:off x="7300684" y="36899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360B74-E1A5-4A1D-8963-8521944AAAC5}"/>
              </a:ext>
            </a:extLst>
          </p:cNvPr>
          <p:cNvSpPr txBox="1"/>
          <p:nvPr/>
        </p:nvSpPr>
        <p:spPr>
          <a:xfrm>
            <a:off x="3222050" y="292267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14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2DAC3B6-5678-44CD-AB9D-072E4C485A2F}"/>
              </a:ext>
            </a:extLst>
          </p:cNvPr>
          <p:cNvCxnSpPr>
            <a:cxnSpLocks/>
            <a:stCxn id="12" idx="0"/>
          </p:cNvCxnSpPr>
          <p:nvPr/>
        </p:nvCxnSpPr>
        <p:spPr>
          <a:xfrm flipH="1" flipV="1">
            <a:off x="3414583" y="2328078"/>
            <a:ext cx="16819" cy="594598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B9CAEA6C-6F87-49EB-9348-71D024F1A932}"/>
              </a:ext>
            </a:extLst>
          </p:cNvPr>
          <p:cNvSpPr txBox="1"/>
          <p:nvPr/>
        </p:nvSpPr>
        <p:spPr>
          <a:xfrm>
            <a:off x="5287369" y="446801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F2C76CB-B410-440F-BA2F-72D000143419}"/>
              </a:ext>
            </a:extLst>
          </p:cNvPr>
          <p:cNvCxnSpPr>
            <a:cxnSpLocks/>
            <a:stCxn id="14" idx="1"/>
          </p:cNvCxnSpPr>
          <p:nvPr/>
        </p:nvCxnSpPr>
        <p:spPr>
          <a:xfrm flipH="1">
            <a:off x="4449655" y="4652676"/>
            <a:ext cx="837714" cy="1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27F520C-87B7-4896-9C9A-B0D8FB11ADB6}"/>
              </a:ext>
            </a:extLst>
          </p:cNvPr>
          <p:cNvSpPr txBox="1"/>
          <p:nvPr/>
        </p:nvSpPr>
        <p:spPr>
          <a:xfrm>
            <a:off x="4298810" y="29226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145B5B5-4501-45EA-A628-29C2CC820A39}"/>
              </a:ext>
            </a:extLst>
          </p:cNvPr>
          <p:cNvSpPr txBox="1"/>
          <p:nvPr/>
        </p:nvSpPr>
        <p:spPr>
          <a:xfrm>
            <a:off x="7283447" y="294804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64BA685-9A0E-42AA-93FA-33AB3253B5F3}"/>
              </a:ext>
            </a:extLst>
          </p:cNvPr>
          <p:cNvSpPr txBox="1"/>
          <p:nvPr/>
        </p:nvSpPr>
        <p:spPr>
          <a:xfrm>
            <a:off x="6275926" y="446801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AFA6792-F148-4D1A-97BB-D75C1AF16512}"/>
              </a:ext>
            </a:extLst>
          </p:cNvPr>
          <p:cNvCxnSpPr>
            <a:cxnSpLocks/>
            <a:stCxn id="20" idx="3"/>
          </p:cNvCxnSpPr>
          <p:nvPr/>
        </p:nvCxnSpPr>
        <p:spPr>
          <a:xfrm>
            <a:off x="6694630" y="4652676"/>
            <a:ext cx="774574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2103FF91-300F-44BA-8E79-C388B206A9C1}"/>
              </a:ext>
            </a:extLst>
          </p:cNvPr>
          <p:cNvSpPr txBox="1"/>
          <p:nvPr/>
        </p:nvSpPr>
        <p:spPr>
          <a:xfrm>
            <a:off x="5287369" y="211870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11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96EE7D2-9AFB-4EFC-BCA5-08FC9EC8BB07}"/>
              </a:ext>
            </a:extLst>
          </p:cNvPr>
          <p:cNvCxnSpPr>
            <a:cxnSpLocks/>
            <a:stCxn id="24" idx="1"/>
          </p:cNvCxnSpPr>
          <p:nvPr/>
        </p:nvCxnSpPr>
        <p:spPr>
          <a:xfrm flipH="1">
            <a:off x="4449655" y="2303368"/>
            <a:ext cx="837714" cy="1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22432A5E-EA38-49C9-A8D1-BB719EFD75F4}"/>
              </a:ext>
            </a:extLst>
          </p:cNvPr>
          <p:cNvSpPr txBox="1"/>
          <p:nvPr/>
        </p:nvSpPr>
        <p:spPr>
          <a:xfrm>
            <a:off x="6290550" y="214341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0FB83B6-F945-4A07-93BE-629B34D448BD}"/>
              </a:ext>
            </a:extLst>
          </p:cNvPr>
          <p:cNvCxnSpPr>
            <a:cxnSpLocks/>
            <a:stCxn id="26" idx="3"/>
          </p:cNvCxnSpPr>
          <p:nvPr/>
        </p:nvCxnSpPr>
        <p:spPr>
          <a:xfrm>
            <a:off x="6709254" y="2328078"/>
            <a:ext cx="774574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61E5C539-91FA-455D-B7C7-51957EEA8325}"/>
              </a:ext>
            </a:extLst>
          </p:cNvPr>
          <p:cNvSpPr txBox="1"/>
          <p:nvPr/>
        </p:nvSpPr>
        <p:spPr>
          <a:xfrm>
            <a:off x="6271035" y="137531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21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189FEE31-E9F6-4793-A281-60333646690D}"/>
              </a:ext>
            </a:extLst>
          </p:cNvPr>
          <p:cNvCxnSpPr>
            <a:cxnSpLocks/>
            <a:stCxn id="28" idx="3"/>
          </p:cNvCxnSpPr>
          <p:nvPr/>
        </p:nvCxnSpPr>
        <p:spPr>
          <a:xfrm>
            <a:off x="6689739" y="1559984"/>
            <a:ext cx="1793759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FB8B92A2-0B3F-428D-A1D6-569903D5214F}"/>
              </a:ext>
            </a:extLst>
          </p:cNvPr>
          <p:cNvSpPr txBox="1"/>
          <p:nvPr/>
        </p:nvSpPr>
        <p:spPr>
          <a:xfrm>
            <a:off x="6271035" y="526963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19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B6CED0D-18F0-476D-8ACA-5F530686B97C}"/>
              </a:ext>
            </a:extLst>
          </p:cNvPr>
          <p:cNvCxnSpPr>
            <a:cxnSpLocks/>
            <a:stCxn id="30" idx="3"/>
          </p:cNvCxnSpPr>
          <p:nvPr/>
        </p:nvCxnSpPr>
        <p:spPr>
          <a:xfrm>
            <a:off x="6689739" y="5454304"/>
            <a:ext cx="170349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8406DE28-D95A-495A-ADFB-48780E136399}"/>
              </a:ext>
            </a:extLst>
          </p:cNvPr>
          <p:cNvSpPr txBox="1"/>
          <p:nvPr/>
        </p:nvSpPr>
        <p:spPr>
          <a:xfrm>
            <a:off x="6271035" y="604475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28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37E1EC-0F84-44EF-B5B5-1D48EA11EE3A}"/>
              </a:ext>
            </a:extLst>
          </p:cNvPr>
          <p:cNvCxnSpPr>
            <a:cxnSpLocks/>
            <a:stCxn id="32" idx="3"/>
          </p:cNvCxnSpPr>
          <p:nvPr/>
        </p:nvCxnSpPr>
        <p:spPr>
          <a:xfrm>
            <a:off x="6689739" y="6229417"/>
            <a:ext cx="280077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6C2EA35F-7A09-4A71-A54F-F846BEFA7EDD}"/>
              </a:ext>
            </a:extLst>
          </p:cNvPr>
          <p:cNvSpPr txBox="1"/>
          <p:nvPr/>
        </p:nvSpPr>
        <p:spPr>
          <a:xfrm>
            <a:off x="3207520" y="36899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AFBE474C-83F5-4D0A-99D1-0F5704C5EB04}"/>
              </a:ext>
            </a:extLst>
          </p:cNvPr>
          <p:cNvCxnSpPr>
            <a:cxnSpLocks/>
            <a:stCxn id="42" idx="2"/>
          </p:cNvCxnSpPr>
          <p:nvPr/>
        </p:nvCxnSpPr>
        <p:spPr>
          <a:xfrm>
            <a:off x="3416872" y="4059300"/>
            <a:ext cx="0" cy="685955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4C267432-C1F8-441E-8953-40AF1A5977DF}"/>
              </a:ext>
            </a:extLst>
          </p:cNvPr>
          <p:cNvSpPr txBox="1"/>
          <p:nvPr/>
        </p:nvSpPr>
        <p:spPr>
          <a:xfrm>
            <a:off x="8274146" y="292267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D8B1CC98-53AB-4BEE-ABBF-2CBFB329BB1F}"/>
              </a:ext>
            </a:extLst>
          </p:cNvPr>
          <p:cNvCxnSpPr>
            <a:cxnSpLocks/>
            <a:stCxn id="48" idx="0"/>
          </p:cNvCxnSpPr>
          <p:nvPr/>
        </p:nvCxnSpPr>
        <p:spPr>
          <a:xfrm flipH="1" flipV="1">
            <a:off x="8466680" y="2328078"/>
            <a:ext cx="16818" cy="594598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3526FF5D-9056-4662-B6A2-6A580BCEF91F}"/>
              </a:ext>
            </a:extLst>
          </p:cNvPr>
          <p:cNvSpPr txBox="1"/>
          <p:nvPr/>
        </p:nvSpPr>
        <p:spPr>
          <a:xfrm>
            <a:off x="8259616" y="36899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3EDE85E2-6A6D-47A7-9814-11BE2019D346}"/>
              </a:ext>
            </a:extLst>
          </p:cNvPr>
          <p:cNvCxnSpPr>
            <a:cxnSpLocks/>
            <a:stCxn id="50" idx="2"/>
          </p:cNvCxnSpPr>
          <p:nvPr/>
        </p:nvCxnSpPr>
        <p:spPr>
          <a:xfrm>
            <a:off x="8468968" y="4059300"/>
            <a:ext cx="0" cy="685955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CC10534F-A917-48A7-8136-24C619DA14BC}"/>
              </a:ext>
            </a:extLst>
          </p:cNvPr>
          <p:cNvSpPr txBox="1"/>
          <p:nvPr/>
        </p:nvSpPr>
        <p:spPr>
          <a:xfrm>
            <a:off x="5224122" y="526963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31F2D8C3-808B-4305-A86A-5E89DBDAAF7A}"/>
              </a:ext>
            </a:extLst>
          </p:cNvPr>
          <p:cNvCxnSpPr>
            <a:cxnSpLocks/>
            <a:stCxn id="52" idx="1"/>
          </p:cNvCxnSpPr>
          <p:nvPr/>
        </p:nvCxnSpPr>
        <p:spPr>
          <a:xfrm flipH="1">
            <a:off x="3431402" y="5454304"/>
            <a:ext cx="179272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74719297-C6B1-4D7B-B44B-484A7D3186F5}"/>
              </a:ext>
            </a:extLst>
          </p:cNvPr>
          <p:cNvSpPr txBox="1"/>
          <p:nvPr/>
        </p:nvSpPr>
        <p:spPr>
          <a:xfrm>
            <a:off x="5224122" y="135622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9D35850-75FE-4A0A-AECB-3B5E8C6788B4}"/>
              </a:ext>
            </a:extLst>
          </p:cNvPr>
          <p:cNvCxnSpPr>
            <a:cxnSpLocks/>
            <a:stCxn id="55" idx="1"/>
          </p:cNvCxnSpPr>
          <p:nvPr/>
        </p:nvCxnSpPr>
        <p:spPr>
          <a:xfrm flipH="1" flipV="1">
            <a:off x="3522846" y="1527672"/>
            <a:ext cx="1701276" cy="13217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9DED0428-2F47-4525-BA6A-0930409AC8CA}"/>
              </a:ext>
            </a:extLst>
          </p:cNvPr>
          <p:cNvSpPr txBox="1"/>
          <p:nvPr/>
        </p:nvSpPr>
        <p:spPr>
          <a:xfrm>
            <a:off x="2174738" y="369010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23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7E9C674B-290C-4B78-86D8-CB1EBFC9F5E7}"/>
              </a:ext>
            </a:extLst>
          </p:cNvPr>
          <p:cNvCxnSpPr>
            <a:cxnSpLocks/>
            <a:stCxn id="59" idx="2"/>
          </p:cNvCxnSpPr>
          <p:nvPr/>
        </p:nvCxnSpPr>
        <p:spPr>
          <a:xfrm>
            <a:off x="2384090" y="4059436"/>
            <a:ext cx="0" cy="1394868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92177CCE-FCB6-436F-8F45-094739933FBC}"/>
              </a:ext>
            </a:extLst>
          </p:cNvPr>
          <p:cNvSpPr txBox="1"/>
          <p:nvPr/>
        </p:nvSpPr>
        <p:spPr>
          <a:xfrm>
            <a:off x="2179593" y="288576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CECF0848-7C17-4C4F-AEF8-52571ACEE70D}"/>
              </a:ext>
            </a:extLst>
          </p:cNvPr>
          <p:cNvCxnSpPr>
            <a:cxnSpLocks/>
            <a:stCxn id="62" idx="0"/>
          </p:cNvCxnSpPr>
          <p:nvPr/>
        </p:nvCxnSpPr>
        <p:spPr>
          <a:xfrm flipH="1" flipV="1">
            <a:off x="2384090" y="1527672"/>
            <a:ext cx="4855" cy="1358093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3B19F4EC-3367-4072-A286-8DBB99962A32}"/>
              </a:ext>
            </a:extLst>
          </p:cNvPr>
          <p:cNvSpPr txBox="1"/>
          <p:nvPr/>
        </p:nvSpPr>
        <p:spPr>
          <a:xfrm>
            <a:off x="9281157" y="36899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25</a:t>
            </a: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7B6FCA50-4E9A-4063-A70F-1FBC415779E2}"/>
              </a:ext>
            </a:extLst>
          </p:cNvPr>
          <p:cNvCxnSpPr>
            <a:cxnSpLocks/>
            <a:stCxn id="65" idx="2"/>
          </p:cNvCxnSpPr>
          <p:nvPr/>
        </p:nvCxnSpPr>
        <p:spPr>
          <a:xfrm>
            <a:off x="9490509" y="4059300"/>
            <a:ext cx="0" cy="1395004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19CF4863-8977-4560-A1C6-505A50A9142A}"/>
              </a:ext>
            </a:extLst>
          </p:cNvPr>
          <p:cNvSpPr txBox="1"/>
          <p:nvPr/>
        </p:nvSpPr>
        <p:spPr>
          <a:xfrm>
            <a:off x="9283754" y="2922676"/>
            <a:ext cx="418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26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2387AED6-4EFB-4DFA-B6DC-AF43DD60915A}"/>
              </a:ext>
            </a:extLst>
          </p:cNvPr>
          <p:cNvCxnSpPr>
            <a:cxnSpLocks/>
            <a:stCxn id="68" idx="0"/>
          </p:cNvCxnSpPr>
          <p:nvPr/>
        </p:nvCxnSpPr>
        <p:spPr>
          <a:xfrm flipV="1">
            <a:off x="9493106" y="1527672"/>
            <a:ext cx="0" cy="1395004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15376A9D-CC15-4429-826E-D6CE39CA7948}"/>
              </a:ext>
            </a:extLst>
          </p:cNvPr>
          <p:cNvSpPr txBox="1"/>
          <p:nvPr/>
        </p:nvSpPr>
        <p:spPr>
          <a:xfrm>
            <a:off x="5224122" y="6039276"/>
            <a:ext cx="418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27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3E6FA3FF-FD21-4562-99C2-F41CEA854526}"/>
              </a:ext>
            </a:extLst>
          </p:cNvPr>
          <p:cNvCxnSpPr>
            <a:cxnSpLocks/>
            <a:stCxn id="71" idx="1"/>
          </p:cNvCxnSpPr>
          <p:nvPr/>
        </p:nvCxnSpPr>
        <p:spPr>
          <a:xfrm flipH="1">
            <a:off x="2384090" y="6223942"/>
            <a:ext cx="2840032" cy="31989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8066FCCF-C16B-4055-BA05-5833E1F5438B}"/>
              </a:ext>
            </a:extLst>
          </p:cNvPr>
          <p:cNvSpPr txBox="1"/>
          <p:nvPr/>
        </p:nvSpPr>
        <p:spPr>
          <a:xfrm>
            <a:off x="5224122" y="54564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29</a:t>
            </a:r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AE9058B0-1E19-438A-9D42-B42C8B87F24B}"/>
              </a:ext>
            </a:extLst>
          </p:cNvPr>
          <p:cNvCxnSpPr>
            <a:cxnSpLocks/>
            <a:stCxn id="74" idx="1"/>
          </p:cNvCxnSpPr>
          <p:nvPr/>
        </p:nvCxnSpPr>
        <p:spPr>
          <a:xfrm flipH="1">
            <a:off x="2384090" y="730306"/>
            <a:ext cx="2840032" cy="23154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ECC7794B-C418-47F2-8191-EC01E61D6340}"/>
              </a:ext>
            </a:extLst>
          </p:cNvPr>
          <p:cNvSpPr txBox="1"/>
          <p:nvPr/>
        </p:nvSpPr>
        <p:spPr>
          <a:xfrm>
            <a:off x="6240195" y="568794"/>
            <a:ext cx="418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21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B7C1519F-CD44-4352-A378-481E0326DEB1}"/>
              </a:ext>
            </a:extLst>
          </p:cNvPr>
          <p:cNvCxnSpPr>
            <a:cxnSpLocks/>
            <a:stCxn id="77" idx="3"/>
          </p:cNvCxnSpPr>
          <p:nvPr/>
        </p:nvCxnSpPr>
        <p:spPr>
          <a:xfrm>
            <a:off x="6658899" y="753460"/>
            <a:ext cx="283161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5945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016297E-EDFA-4151-BC2E-87D6AAB65B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0852" y="1590675"/>
            <a:ext cx="5436407" cy="276002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B60EAB4-F521-4AE4-B2D5-81C2294115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394" y="1590675"/>
            <a:ext cx="5627756" cy="2839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867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6960</TotalTime>
  <Words>57</Words>
  <Application>Microsoft Office PowerPoint</Application>
  <PresentationFormat>Widescreen</PresentationFormat>
  <Paragraphs>48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</dc:creator>
  <cp:lastModifiedBy>jim</cp:lastModifiedBy>
  <cp:revision>12</cp:revision>
  <dcterms:created xsi:type="dcterms:W3CDTF">2020-06-24T04:50:37Z</dcterms:created>
  <dcterms:modified xsi:type="dcterms:W3CDTF">2020-08-03T20:15:23Z</dcterms:modified>
</cp:coreProperties>
</file>