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0" r:id="rId3"/>
    <p:sldId id="264" r:id="rId4"/>
    <p:sldId id="266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87831" autoAdjust="0"/>
  </p:normalViewPr>
  <p:slideViewPr>
    <p:cSldViewPr>
      <p:cViewPr varScale="1">
        <p:scale>
          <a:sx n="96" d="100"/>
          <a:sy n="96" d="100"/>
        </p:scale>
        <p:origin x="15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B45C58-03CD-44BE-8280-901EB10095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16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These are the formal terms, accuracy is often used to refer to uncertainty in general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605FAF-76ED-409E-87BD-72217D0324CE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8807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57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AECDA05-B57D-4551-92D8-A3CB1B9205E6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2093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52884-CECC-4A1F-87B9-509458714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8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90071-90F9-41F7-BF0C-A1AE0B16B7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306DE-4185-4BCC-8CFC-3DAFFB5CB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6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1EFC3-0E0C-460F-BF69-AF0F657C0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8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ECB6B-4F11-4721-B7AD-A043F74DCE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18210-4C48-4080-BB41-D748CF0D5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D494F-8457-47DB-82B8-FDB1632F0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7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3951C-A2A2-4DB9-924F-6EA930148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C2902-1AE8-4D0E-A790-78314D3B13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7B6C4-43A4-4479-8C2D-8C182B12CE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CFCA4-D7A0-4848-BFBD-815F14399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06181-61BE-43CD-8C33-61F84B2C8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1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jan.ucc.nau.edu/~rcb7/namNm15.jp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46B5E0-5ECA-4F40-9432-5E4B949F495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c/Standard_deviation_diagram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Accuracy and Precision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2133600" y="4953000"/>
            <a:ext cx="2154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/>
              <a:t>High Accuracy</a:t>
            </a:r>
          </a:p>
          <a:p>
            <a:pPr algn="ctr" eaLnBrk="1" hangingPunct="1"/>
            <a:r>
              <a:rPr lang="en-US" sz="2400"/>
              <a:t>Low Precision</a:t>
            </a:r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193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143000" y="6396038"/>
            <a:ext cx="762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http://en.wikipedia.org/wiki/Accuracy_and_precision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5867400" y="5029200"/>
            <a:ext cx="2154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/>
              <a:t>Low Accuracy</a:t>
            </a:r>
          </a:p>
          <a:p>
            <a:pPr algn="ctr" eaLnBrk="1" hangingPunct="1"/>
            <a:r>
              <a:rPr lang="en-US" sz="2400"/>
              <a:t>High Precision</a:t>
            </a:r>
          </a:p>
        </p:txBody>
      </p:sp>
    </p:spTree>
    <p:extLst>
      <p:ext uri="{BB962C8B-B14F-4D97-AF65-F5344CB8AC3E}">
        <p14:creationId xmlns:p14="http://schemas.microsoft.com/office/powerpoint/2010/main" val="4015903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81" y="2438400"/>
            <a:ext cx="8071255" cy="4419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and Precision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3188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Wikipedia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990600"/>
            <a:ext cx="6429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Accuracy = distance from truth</a:t>
            </a:r>
          </a:p>
          <a:p>
            <a:r>
              <a:rPr lang="en-US" sz="3600" dirty="0" smtClean="0"/>
              <a:t>Precision = repeatability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763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Estimate:</a:t>
            </a:r>
          </a:p>
          <a:p>
            <a:pPr lvl="1"/>
            <a:r>
              <a:rPr lang="en-US" dirty="0" smtClean="0"/>
              <a:t>Standard Deviation: Precision</a:t>
            </a:r>
          </a:p>
          <a:p>
            <a:pPr lvl="1"/>
            <a:r>
              <a:rPr lang="en-US" dirty="0" smtClean="0"/>
              <a:t>Standard Error: Precision</a:t>
            </a:r>
          </a:p>
          <a:p>
            <a:pPr lvl="1"/>
            <a:r>
              <a:rPr lang="en-US" dirty="0" smtClean="0"/>
              <a:t>Confidence Interval: Precision</a:t>
            </a:r>
          </a:p>
          <a:p>
            <a:pPr lvl="1"/>
            <a:r>
              <a:rPr lang="en-US" dirty="0" smtClean="0"/>
              <a:t>Min/Max: Precision</a:t>
            </a:r>
          </a:p>
          <a:p>
            <a:r>
              <a:rPr lang="en-US" dirty="0" smtClean="0"/>
              <a:t>Manage:</a:t>
            </a:r>
          </a:p>
          <a:p>
            <a:pPr lvl="1"/>
            <a:r>
              <a:rPr lang="en-US" dirty="0" smtClean="0"/>
              <a:t>Significant Digits</a:t>
            </a:r>
          </a:p>
          <a:p>
            <a:pPr lvl="1"/>
            <a:r>
              <a:rPr lang="en-US" dirty="0" smtClean="0"/>
              <a:t>Data types: Doubles, Long Integers</a:t>
            </a:r>
          </a:p>
          <a:p>
            <a:r>
              <a:rPr lang="en-US" dirty="0" smtClean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33321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Deviation (Precision)</a:t>
            </a:r>
          </a:p>
        </p:txBody>
      </p:sp>
      <p:pic>
        <p:nvPicPr>
          <p:cNvPr id="29699" name="Picture 5" descr="File:Standard deviation diagram.svg">
            <a:hlinkClick r:id="rId3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4625" y="1358900"/>
            <a:ext cx="7319963" cy="3384550"/>
          </a:xfrm>
        </p:spPr>
      </p:pic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1219200" y="6132513"/>
            <a:ext cx="63404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Each band represents one standard deviation</a:t>
            </a:r>
          </a:p>
          <a:p>
            <a:pPr eaLnBrk="1" hangingPunct="1"/>
            <a:r>
              <a:rPr lang="en-US"/>
              <a:t>Source: Wikipedia</a:t>
            </a:r>
          </a:p>
        </p:txBody>
      </p:sp>
    </p:spTree>
    <p:extLst>
      <p:ext uri="{BB962C8B-B14F-4D97-AF65-F5344CB8AC3E}">
        <p14:creationId xmlns:p14="http://schemas.microsoft.com/office/powerpoint/2010/main" val="3883331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RMSE From Higher Accuracy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692" t="-1599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90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</TotalTime>
  <Words>92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Accuracy and Precision</vt:lpstr>
      <vt:lpstr>Accuracy and Precision</vt:lpstr>
      <vt:lpstr>Precision</vt:lpstr>
      <vt:lpstr>Standard Deviation (Precision)</vt:lpstr>
      <vt:lpstr>RMSE From Higher Accuracy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85</cp:revision>
  <dcterms:created xsi:type="dcterms:W3CDTF">2008-05-04T17:53:48Z</dcterms:created>
  <dcterms:modified xsi:type="dcterms:W3CDTF">2019-09-12T19:54:53Z</dcterms:modified>
</cp:coreProperties>
</file>