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4" r:id="rId2"/>
    <p:sldId id="305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45" autoAdjust="0"/>
  </p:normalViewPr>
  <p:slideViewPr>
    <p:cSldViewPr>
      <p:cViewPr varScale="1">
        <p:scale>
          <a:sx n="103" d="100"/>
          <a:sy n="103" d="100"/>
        </p:scale>
        <p:origin x="12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F4CBDE8-73C4-42D4-A7D7-27E7F47ED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16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</a:rPr>
              <a:t>RS is missing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9DA448A-B2D9-43DC-AB03-65943B35AC24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E9E12-087D-4D30-8A81-4D7DDF68E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6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CC9AD-6BF5-4941-9026-A4E1CED77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2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3CB50-A0FF-4D6A-9165-BA5EC98E5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33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2192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37719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497CB-6A99-4F33-A473-7E98DA07B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4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6CAB8-B735-4D70-94E7-F7B117569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BCC7B-FD10-4335-86F1-6D1782FF6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4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08783-0712-407D-9327-6352E5D4F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2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C5BA6-64DB-4F7A-952F-196113830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7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68B83-B7FA-4280-AC35-22B192405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8C492-CD77-4F6B-A914-500547777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1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90DAD-7DC1-4C34-B89A-FB0EDAF72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26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7DFE5-7706-4ED1-97B1-9AE3C8F10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8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C3D97-84CA-44FA-88BF-4715C3A46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6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jan.ucc.nau.edu/~rcb7/namNm15.jpg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BAB238F-34D5-4357-AF03-60523AD9C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Esri’s Future Vision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200" y="4572000"/>
            <a:ext cx="17526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ArcDesktop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2600" y="1828800"/>
            <a:ext cx="17526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ArcOnline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19800" y="1827213"/>
            <a:ext cx="17526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ArcServer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Elbow Connector 11"/>
          <p:cNvCxnSpPr>
            <a:stCxn id="5" idx="2"/>
            <a:endCxn id="4" idx="0"/>
          </p:cNvCxnSpPr>
          <p:nvPr/>
        </p:nvCxnSpPr>
        <p:spPr>
          <a:xfrm rot="16200000" flipH="1">
            <a:off x="2895600" y="2705100"/>
            <a:ext cx="1600200" cy="2133600"/>
          </a:xfrm>
          <a:prstGeom prst="bentConnector3">
            <a:avLst>
              <a:gd name="adj1" fmla="val 50000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2"/>
            <a:endCxn id="4" idx="0"/>
          </p:cNvCxnSpPr>
          <p:nvPr/>
        </p:nvCxnSpPr>
        <p:spPr>
          <a:xfrm rot="5400000">
            <a:off x="5028406" y="2704307"/>
            <a:ext cx="1601787" cy="2133600"/>
          </a:xfrm>
          <a:prstGeom prst="bentConnector3">
            <a:avLst>
              <a:gd name="adj1" fmla="val 50000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4725" y="3879850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ArcDesktop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85461" y="981269"/>
            <a:ext cx="1752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ArcOnline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81700" y="733425"/>
            <a:ext cx="14097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ArcServer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5461" y="1362269"/>
            <a:ext cx="1752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GoogleMaps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82675" y="1744662"/>
            <a:ext cx="1752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OpenStreetMap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01913" y="3894137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74725" y="4270375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BlueSpray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74725" y="4638675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MapInfo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74725" y="5021262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QGIS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601913" y="5010150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FragStats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01913" y="4262437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GME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601913" y="4629150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FarSite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01913" y="5391150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HEC-RAS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51325" y="3900487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Excel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81700" y="1077912"/>
            <a:ext cx="140970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GeoServer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981700" y="1409700"/>
            <a:ext cx="14097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MapServer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81700" y="1754187"/>
            <a:ext cx="140970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BlueSpray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505700" y="733425"/>
            <a:ext cx="13716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SQL Server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505700" y="1077912"/>
            <a:ext cx="137160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PostgreSQL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505700" y="1409700"/>
            <a:ext cx="13716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MySQL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05700" y="1749425"/>
            <a:ext cx="13716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“</a:t>
            </a:r>
            <a:r>
              <a:rPr lang="en-US" sz="1600" dirty="0" err="1">
                <a:solidFill>
                  <a:schemeClr val="tx1"/>
                </a:solidFill>
              </a:rPr>
              <a:t>NoSQL</a:t>
            </a:r>
            <a:r>
              <a:rPr lang="en-US" sz="16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251325" y="4271962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MS-Word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251325" y="4645025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PowerPoint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391400" y="3890962"/>
            <a:ext cx="1600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Visio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391400" y="4267200"/>
            <a:ext cx="1600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Illustrator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391400" y="4643437"/>
            <a:ext cx="1600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Photoshop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10250" y="3900487"/>
            <a:ext cx="1398588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7-Zip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818188" y="4281487"/>
            <a:ext cx="140017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DNRGPS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818188" y="4662487"/>
            <a:ext cx="140017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FWTools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325" y="22606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Python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0325" y="26416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C/C++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0325" y="30226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Java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38475" y="1106487"/>
            <a:ext cx="106680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GBIF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038475" y="1444625"/>
            <a:ext cx="10668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GISIN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038475" y="1781175"/>
            <a:ext cx="10668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BISON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316413" y="1100137"/>
            <a:ext cx="151765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ERMA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316413" y="1439862"/>
            <a:ext cx="1517650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EarthExplorer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316413" y="1774825"/>
            <a:ext cx="151765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NationalMap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4" name="Elbow Connector 53"/>
          <p:cNvCxnSpPr>
            <a:stCxn id="50" idx="2"/>
            <a:endCxn id="22" idx="0"/>
          </p:cNvCxnSpPr>
          <p:nvPr/>
        </p:nvCxnSpPr>
        <p:spPr>
          <a:xfrm rot="5400000">
            <a:off x="4134644" y="2959893"/>
            <a:ext cx="1781175" cy="100013"/>
          </a:xfrm>
          <a:prstGeom prst="bentConnector3">
            <a:avLst>
              <a:gd name="adj1" fmla="val 48428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28" idx="2"/>
            <a:endCxn id="14" idx="0"/>
          </p:cNvCxnSpPr>
          <p:nvPr/>
        </p:nvCxnSpPr>
        <p:spPr>
          <a:xfrm rot="5400000">
            <a:off x="4121944" y="1329531"/>
            <a:ext cx="1795462" cy="3333750"/>
          </a:xfrm>
          <a:prstGeom prst="bentConnector3">
            <a:avLst>
              <a:gd name="adj1" fmla="val 48961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7" idx="2"/>
            <a:endCxn id="39" idx="0"/>
          </p:cNvCxnSpPr>
          <p:nvPr/>
        </p:nvCxnSpPr>
        <p:spPr>
          <a:xfrm rot="16200000" flipH="1">
            <a:off x="4152900" y="1544637"/>
            <a:ext cx="1774825" cy="2936875"/>
          </a:xfrm>
          <a:prstGeom prst="bentConnector3">
            <a:avLst>
              <a:gd name="adj1" fmla="val 47897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0" idx="2"/>
            <a:endCxn id="35" idx="0"/>
          </p:cNvCxnSpPr>
          <p:nvPr/>
        </p:nvCxnSpPr>
        <p:spPr>
          <a:xfrm rot="16200000" flipH="1">
            <a:off x="4192588" y="-107951"/>
            <a:ext cx="1765300" cy="6232525"/>
          </a:xfrm>
          <a:prstGeom prst="bentConnector3">
            <a:avLst>
              <a:gd name="adj1" fmla="val 47886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32" idx="2"/>
          </p:cNvCxnSpPr>
          <p:nvPr/>
        </p:nvCxnSpPr>
        <p:spPr>
          <a:xfrm rot="5400000">
            <a:off x="4338637" y="-888999"/>
            <a:ext cx="869952" cy="6835775"/>
          </a:xfrm>
          <a:prstGeom prst="bentConnector2">
            <a:avLst/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28" idx="2"/>
            <a:endCxn id="3" idx="0"/>
          </p:cNvCxnSpPr>
          <p:nvPr/>
        </p:nvCxnSpPr>
        <p:spPr>
          <a:xfrm rot="5400000">
            <a:off x="3304381" y="497682"/>
            <a:ext cx="1781175" cy="4983162"/>
          </a:xfrm>
          <a:prstGeom prst="bentConnector3">
            <a:avLst>
              <a:gd name="adj1" fmla="val 49475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1" name="TextBox 73"/>
          <p:cNvSpPr txBox="1">
            <a:spLocks noChangeArrowheads="1"/>
          </p:cNvSpPr>
          <p:nvPr/>
        </p:nvSpPr>
        <p:spPr bwMode="auto">
          <a:xfrm>
            <a:off x="5089525" y="2620962"/>
            <a:ext cx="15652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/>
              <a:t>Files &amp; Internet</a:t>
            </a:r>
          </a:p>
        </p:txBody>
      </p:sp>
      <p:sp>
        <p:nvSpPr>
          <p:cNvPr id="75" name="Rectangle 74"/>
          <p:cNvSpPr/>
          <p:nvPr/>
        </p:nvSpPr>
        <p:spPr>
          <a:xfrm>
            <a:off x="974725" y="5391150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IDRISI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601913" y="5773737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Maxent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0325" y="3344862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JavaScript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0">
          <a:solidFill>
            <a:schemeClr val="tx1"/>
          </a:solidFill>
          <a:headEnd type="stealth" w="lg" len="lg"/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9424</TotalTime>
  <Words>58</Words>
  <Application>Microsoft Office PowerPoint</Application>
  <PresentationFormat>On-screen Show (4:3)</PresentationFormat>
  <Paragraphs>48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Esri’s Future Vision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138</cp:revision>
  <dcterms:created xsi:type="dcterms:W3CDTF">2008-05-04T17:53:48Z</dcterms:created>
  <dcterms:modified xsi:type="dcterms:W3CDTF">2016-11-27T18:59:17Z</dcterms:modified>
</cp:coreProperties>
</file>