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03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89002-7E9C-4627-845D-F49F10176DC9}" type="datetimeFigureOut">
              <a:rPr lang="en-US" smtClean="0"/>
              <a:t>10/4/2015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9BAAE-2C46-4A34-BF78-544E106EA9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4140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89002-7E9C-4627-845D-F49F10176DC9}" type="datetimeFigureOut">
              <a:rPr lang="en-US" smtClean="0"/>
              <a:t>10/4/2015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9BAAE-2C46-4A34-BF78-544E106EA9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13323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89002-7E9C-4627-845D-F49F10176DC9}" type="datetimeFigureOut">
              <a:rPr lang="en-US" smtClean="0"/>
              <a:t>10/4/2015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9BAAE-2C46-4A34-BF78-544E106EA9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59790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89002-7E9C-4627-845D-F49F10176DC9}" type="datetimeFigureOut">
              <a:rPr lang="en-US" smtClean="0"/>
              <a:t>10/4/2015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9BAAE-2C46-4A34-BF78-544E106EA9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9025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89002-7E9C-4627-845D-F49F10176DC9}" type="datetimeFigureOut">
              <a:rPr lang="en-US" smtClean="0"/>
              <a:t>10/4/2015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9BAAE-2C46-4A34-BF78-544E106EA9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455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89002-7E9C-4627-845D-F49F10176DC9}" type="datetimeFigureOut">
              <a:rPr lang="en-US" smtClean="0"/>
              <a:t>10/4/2015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9BAAE-2C46-4A34-BF78-544E106EA9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685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89002-7E9C-4627-845D-F49F10176DC9}" type="datetimeFigureOut">
              <a:rPr lang="en-US" smtClean="0"/>
              <a:t>10/4/2015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9BAAE-2C46-4A34-BF78-544E106EA9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59119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89002-7E9C-4627-845D-F49F10176DC9}" type="datetimeFigureOut">
              <a:rPr lang="en-US" smtClean="0"/>
              <a:t>10/4/2015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9BAAE-2C46-4A34-BF78-544E106EA9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0763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89002-7E9C-4627-845D-F49F10176DC9}" type="datetimeFigureOut">
              <a:rPr lang="en-US" smtClean="0"/>
              <a:t>10/4/2015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9BAAE-2C46-4A34-BF78-544E106EA9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2213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89002-7E9C-4627-845D-F49F10176DC9}" type="datetimeFigureOut">
              <a:rPr lang="en-US" smtClean="0"/>
              <a:t>10/4/2015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9BAAE-2C46-4A34-BF78-544E106EA9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99935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89002-7E9C-4627-845D-F49F10176DC9}" type="datetimeFigureOut">
              <a:rPr lang="en-US" smtClean="0"/>
              <a:t>10/4/2015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9BAAE-2C46-4A34-BF78-544E106EA9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92615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A89002-7E9C-4627-845D-F49F10176DC9}" type="datetimeFigureOut">
              <a:rPr lang="en-US" smtClean="0"/>
              <a:t>10/4/2015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29BAAE-2C46-4A34-BF78-544E106EA9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90478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4151" y="609600"/>
            <a:ext cx="6772275" cy="52387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790308" y="5881878"/>
            <a:ext cx="21988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By: Nathan Alexander, 2015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236397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9638" y="704850"/>
            <a:ext cx="7324725" cy="54483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6695183" y="6153149"/>
            <a:ext cx="15294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By: </a:t>
            </a:r>
            <a:r>
              <a:rPr lang="en-US" sz="1400" dirty="0" err="1" smtClean="0"/>
              <a:t>Richela</a:t>
            </a:r>
            <a:r>
              <a:rPr lang="en-US" sz="1400" dirty="0" smtClean="0"/>
              <a:t> Maeda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704556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52400"/>
            <a:ext cx="8081963" cy="627095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6862229" y="6397071"/>
            <a:ext cx="16769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By: Michelle Haskins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986982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14</Words>
  <Application>Microsoft Office PowerPoint</Application>
  <PresentationFormat>On-screen Show (4:3)</PresentationFormat>
  <Paragraphs>3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Company>Humboldt State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jg2345</dc:creator>
  <cp:lastModifiedBy>jg2345</cp:lastModifiedBy>
  <cp:revision>2</cp:revision>
  <dcterms:created xsi:type="dcterms:W3CDTF">2015-10-04T19:29:28Z</dcterms:created>
  <dcterms:modified xsi:type="dcterms:W3CDTF">2015-10-04T19:35:34Z</dcterms:modified>
</cp:coreProperties>
</file>