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>
      <p:cViewPr varScale="1">
        <p:scale>
          <a:sx n="106" d="100"/>
          <a:sy n="106" d="100"/>
        </p:scale>
        <p:origin x="10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7361-5700-475A-B062-70CB9D8C35B7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7AAE4-36F6-42FB-AF7B-DE6006272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21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7361-5700-475A-B062-70CB9D8C35B7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7AAE4-36F6-42FB-AF7B-DE6006272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3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7361-5700-475A-B062-70CB9D8C35B7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7AAE4-36F6-42FB-AF7B-DE6006272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62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7361-5700-475A-B062-70CB9D8C35B7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7AAE4-36F6-42FB-AF7B-DE6006272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68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7361-5700-475A-B062-70CB9D8C35B7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7AAE4-36F6-42FB-AF7B-DE6006272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51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7361-5700-475A-B062-70CB9D8C35B7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7AAE4-36F6-42FB-AF7B-DE6006272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40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7361-5700-475A-B062-70CB9D8C35B7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7AAE4-36F6-42FB-AF7B-DE6006272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38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7361-5700-475A-B062-70CB9D8C35B7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7AAE4-36F6-42FB-AF7B-DE6006272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538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7361-5700-475A-B062-70CB9D8C35B7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7AAE4-36F6-42FB-AF7B-DE6006272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376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7361-5700-475A-B062-70CB9D8C35B7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7AAE4-36F6-42FB-AF7B-DE6006272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70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7361-5700-475A-B062-70CB9D8C35B7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7AAE4-36F6-42FB-AF7B-DE6006272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90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87361-5700-475A-B062-70CB9D8C35B7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7AAE4-36F6-42FB-AF7B-DE6006272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37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81200" y="381000"/>
            <a:ext cx="507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Digitizing Ground Arcata Forest, GSP 510 Class, 2018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838200"/>
            <a:ext cx="7581900" cy="5925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991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Humboldt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jg2345</dc:creator>
  <cp:lastModifiedBy>jg2345</cp:lastModifiedBy>
  <cp:revision>2</cp:revision>
  <dcterms:created xsi:type="dcterms:W3CDTF">2018-09-30T21:01:06Z</dcterms:created>
  <dcterms:modified xsi:type="dcterms:W3CDTF">2018-10-01T15:59:21Z</dcterms:modified>
</cp:coreProperties>
</file>