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>
      <p:cViewPr varScale="1">
        <p:scale>
          <a:sx n="106" d="100"/>
          <a:sy n="106" d="100"/>
        </p:scale>
        <p:origin x="10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2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3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6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6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5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3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3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7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7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9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7361-5700-475A-B062-70CB9D8C35B7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AAE4-36F6-42FB-AF7B-DE6006272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381000"/>
            <a:ext cx="507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Digitizing Ground Arcata Forest, GSP 510 Class, 2018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838200"/>
            <a:ext cx="7581900" cy="592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99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2018-09-30T21:01:06Z</dcterms:created>
  <dcterms:modified xsi:type="dcterms:W3CDTF">2018-10-01T15:59:21Z</dcterms:modified>
</cp:coreProperties>
</file>