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>
      <p:cViewPr varScale="1">
        <p:scale>
          <a:sx n="109" d="100"/>
          <a:sy n="109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9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2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1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0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3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9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0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8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5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B4400-6743-4676-878B-16575C11CC6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6285B-AA6D-45E3-9734-F9281CE7E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3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Level Management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the goals, schedule, budget is clear and there is buy in</a:t>
            </a:r>
          </a:p>
          <a:p>
            <a:r>
              <a:rPr lang="en-US" dirty="0" smtClean="0"/>
              <a:t>Define </a:t>
            </a:r>
            <a:r>
              <a:rPr lang="en-US" dirty="0" smtClean="0"/>
              <a:t>the </a:t>
            </a:r>
            <a:r>
              <a:rPr lang="en-US" dirty="0" smtClean="0"/>
              <a:t>team leaders &amp; make a plan</a:t>
            </a:r>
            <a:endParaRPr lang="en-US" dirty="0" smtClean="0"/>
          </a:p>
          <a:p>
            <a:r>
              <a:rPr lang="en-US" dirty="0" smtClean="0"/>
              <a:t>Make sure </a:t>
            </a:r>
            <a:r>
              <a:rPr lang="en-US" dirty="0" smtClean="0"/>
              <a:t>required resources </a:t>
            </a:r>
            <a:r>
              <a:rPr lang="en-US" dirty="0" smtClean="0"/>
              <a:t>are available</a:t>
            </a:r>
          </a:p>
          <a:p>
            <a:r>
              <a:rPr lang="en-US" dirty="0" smtClean="0"/>
              <a:t>Monitor performance &amp; address issues</a:t>
            </a:r>
            <a:endParaRPr lang="en-US" dirty="0" smtClean="0"/>
          </a:p>
          <a:p>
            <a:r>
              <a:rPr lang="en-US" dirty="0"/>
              <a:t>Shift team responsibilities if needed</a:t>
            </a:r>
          </a:p>
          <a:p>
            <a:r>
              <a:rPr lang="en-US" dirty="0" smtClean="0"/>
              <a:t>Provide </a:t>
            </a:r>
            <a:r>
              <a:rPr lang="en-US" dirty="0" smtClean="0"/>
              <a:t>support, rewards, and “growth opportunities”</a:t>
            </a:r>
          </a:p>
          <a:p>
            <a:r>
              <a:rPr lang="en-US" dirty="0" smtClean="0"/>
              <a:t>Stay out of the way!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8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>
            <a:normAutofit/>
          </a:bodyPr>
          <a:lstStyle/>
          <a:p>
            <a:r>
              <a:rPr lang="en-US" dirty="0"/>
              <a:t>Make sure the goals, schedule, budget is clear and there is buy in</a:t>
            </a:r>
          </a:p>
          <a:p>
            <a:r>
              <a:rPr lang="en-US" dirty="0" smtClean="0"/>
              <a:t>Make </a:t>
            </a:r>
            <a:r>
              <a:rPr lang="en-US" dirty="0" smtClean="0"/>
              <a:t>a plan with your teams</a:t>
            </a:r>
          </a:p>
          <a:p>
            <a:r>
              <a:rPr lang="en-US" dirty="0" smtClean="0"/>
              <a:t>Assign </a:t>
            </a:r>
            <a:r>
              <a:rPr lang="en-US" dirty="0" smtClean="0"/>
              <a:t>areas of </a:t>
            </a:r>
            <a:r>
              <a:rPr lang="en-US" dirty="0" smtClean="0"/>
              <a:t>responsibility &amp; tasks</a:t>
            </a:r>
            <a:endParaRPr lang="en-US" dirty="0" smtClean="0"/>
          </a:p>
          <a:p>
            <a:r>
              <a:rPr lang="en-US" dirty="0"/>
              <a:t>Make sure required resources are available</a:t>
            </a:r>
          </a:p>
          <a:p>
            <a:r>
              <a:rPr lang="en-US" dirty="0"/>
              <a:t>Monitor &amp; report progress</a:t>
            </a:r>
          </a:p>
          <a:p>
            <a:r>
              <a:rPr lang="en-US" dirty="0"/>
              <a:t>Resolve or escalate conflicts and issues</a:t>
            </a:r>
          </a:p>
          <a:p>
            <a:r>
              <a:rPr lang="en-US" dirty="0" smtClean="0"/>
              <a:t>Coordinate </a:t>
            </a:r>
            <a:r>
              <a:rPr lang="en-US" dirty="0"/>
              <a:t>with other leaders</a:t>
            </a:r>
          </a:p>
          <a:p>
            <a:r>
              <a:rPr lang="en-US" dirty="0" smtClean="0"/>
              <a:t>Contribute </a:t>
            </a:r>
            <a:r>
              <a:rPr lang="en-US" dirty="0" smtClean="0"/>
              <a:t>where needed without </a:t>
            </a:r>
            <a:r>
              <a:rPr lang="en-US" dirty="0" smtClean="0"/>
              <a:t>micro-managing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1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Contributors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tasks as fast as you can and still have excellent </a:t>
            </a:r>
            <a:r>
              <a:rPr lang="en-US" dirty="0" smtClean="0"/>
              <a:t>results</a:t>
            </a:r>
          </a:p>
          <a:p>
            <a:r>
              <a:rPr lang="en-US" dirty="0" smtClean="0"/>
              <a:t>Work together where it improves the product or speeds up the process</a:t>
            </a:r>
            <a:endParaRPr lang="en-US" dirty="0" smtClean="0"/>
          </a:p>
          <a:p>
            <a:r>
              <a:rPr lang="en-US" dirty="0" smtClean="0"/>
              <a:t>Ask for help when </a:t>
            </a:r>
            <a:r>
              <a:rPr lang="en-US" dirty="0" smtClean="0"/>
              <a:t>needed</a:t>
            </a:r>
          </a:p>
          <a:p>
            <a:r>
              <a:rPr lang="en-US" dirty="0" smtClean="0"/>
              <a:t>Be ready to provide help</a:t>
            </a:r>
            <a:endParaRPr lang="en-US" dirty="0" smtClean="0"/>
          </a:p>
          <a:p>
            <a:r>
              <a:rPr lang="en-US" dirty="0" smtClean="0"/>
              <a:t>If you run out of things to do</a:t>
            </a:r>
          </a:p>
          <a:p>
            <a:pPr lvl="1"/>
            <a:r>
              <a:rPr lang="en-US" dirty="0" smtClean="0"/>
              <a:t>Make sure your leader knows</a:t>
            </a:r>
          </a:p>
          <a:p>
            <a:pPr lvl="1"/>
            <a:r>
              <a:rPr lang="en-US" dirty="0" smtClean="0"/>
              <a:t>Review the report and web 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Seven habits:</a:t>
            </a:r>
          </a:p>
          <a:p>
            <a:pPr lvl="1"/>
            <a:r>
              <a:rPr lang="en-US" dirty="0" smtClean="0"/>
              <a:t>Be </a:t>
            </a:r>
            <a:r>
              <a:rPr lang="en-US" dirty="0" smtClean="0"/>
              <a:t>proactive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egin with the end in mind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ut first things first</a:t>
            </a:r>
          </a:p>
          <a:p>
            <a:pPr lvl="1"/>
            <a:r>
              <a:rPr lang="en-US" dirty="0" smtClean="0"/>
              <a:t>Thing </a:t>
            </a:r>
            <a:r>
              <a:rPr lang="en-US" dirty="0" smtClean="0"/>
              <a:t>win-win</a:t>
            </a:r>
          </a:p>
          <a:p>
            <a:pPr lvl="1"/>
            <a:r>
              <a:rPr lang="en-US" dirty="0" smtClean="0"/>
              <a:t>Seek first to understand, then to be understood</a:t>
            </a:r>
          </a:p>
          <a:p>
            <a:pPr lvl="1"/>
            <a:r>
              <a:rPr lang="en-US" dirty="0" smtClean="0"/>
              <a:t>Synergize</a:t>
            </a:r>
          </a:p>
          <a:p>
            <a:pPr lvl="1"/>
            <a:r>
              <a:rPr lang="en-US" dirty="0" smtClean="0"/>
              <a:t>Sharpen the saw</a:t>
            </a:r>
          </a:p>
          <a:p>
            <a:r>
              <a:rPr lang="en-US" dirty="0"/>
              <a:t>See </a:t>
            </a:r>
            <a:r>
              <a:rPr lang="en-US" i="1" dirty="0"/>
              <a:t>The 7 Habits of Highly Effective </a:t>
            </a:r>
            <a:r>
              <a:rPr lang="en-US" i="1" dirty="0" smtClean="0"/>
              <a:t>People</a:t>
            </a:r>
          </a:p>
          <a:p>
            <a:pPr lvl="1"/>
            <a:r>
              <a:rPr lang="en-US" dirty="0" smtClean="0"/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will be a single grade for the entire class</a:t>
            </a:r>
          </a:p>
          <a:p>
            <a:r>
              <a:rPr lang="en-US" dirty="0" smtClean="0"/>
              <a:t>Poor contributors will be docked “Professionalism” </a:t>
            </a:r>
            <a:r>
              <a:rPr lang="en-US" dirty="0" smtClean="0"/>
              <a:t>points</a:t>
            </a:r>
          </a:p>
          <a:p>
            <a:r>
              <a:rPr lang="en-US" dirty="0" smtClean="0"/>
              <a:t>Last words:</a:t>
            </a:r>
          </a:p>
          <a:p>
            <a:pPr lvl="1"/>
            <a:r>
              <a:rPr lang="en-US" dirty="0" smtClean="0"/>
              <a:t>In the real world, you will be evaluated on your ability to complete tasks, teamwork, and communication</a:t>
            </a:r>
          </a:p>
          <a:p>
            <a:pPr lvl="1"/>
            <a:r>
              <a:rPr lang="en-US" dirty="0" smtClean="0"/>
              <a:t>Any one of these can mean the difference between getting the career you want or hating your job</a:t>
            </a:r>
          </a:p>
          <a:p>
            <a:pPr lvl="1"/>
            <a:r>
              <a:rPr lang="en-US" dirty="0" smtClean="0"/>
              <a:t>This is your opportunity to show how you work across all three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283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Middle Level Management Responsibilities</vt:lpstr>
      <vt:lpstr>Team Leaders</vt:lpstr>
      <vt:lpstr>Individual Contributors</vt:lpstr>
      <vt:lpstr>Everyone!</vt:lpstr>
      <vt:lpstr>Grading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Exam</dc:title>
  <dc:creator>jg2345</dc:creator>
  <cp:lastModifiedBy>jg2345</cp:lastModifiedBy>
  <cp:revision>11</cp:revision>
  <cp:lastPrinted>2017-11-14T18:08:32Z</cp:lastPrinted>
  <dcterms:created xsi:type="dcterms:W3CDTF">2017-11-12T18:25:15Z</dcterms:created>
  <dcterms:modified xsi:type="dcterms:W3CDTF">2017-11-14T18:53:09Z</dcterms:modified>
</cp:coreProperties>
</file>