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106" d="100"/>
          <a:sy n="106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9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6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9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8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2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7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4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8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7F70-8369-4C9D-9278-63F9C2182F62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01B83-9C2D-4F05-84DB-CCF1BDF2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3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81000"/>
            <a:ext cx="6124575" cy="615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50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2018-09-18T18:57:06Z</dcterms:created>
  <dcterms:modified xsi:type="dcterms:W3CDTF">2018-09-18T20:13:40Z</dcterms:modified>
</cp:coreProperties>
</file>