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0" autoAdjust="0"/>
    <p:restoredTop sz="94660"/>
  </p:normalViewPr>
  <p:slideViewPr>
    <p:cSldViewPr>
      <p:cViewPr varScale="1">
        <p:scale>
          <a:sx n="99" d="100"/>
          <a:sy n="99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5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3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4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3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9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4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3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7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8A790-BFA5-43B9-AF3A-F436DB730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09D1D-3661-4A4E-BBCC-E35BAFAF9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5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9" y="304800"/>
            <a:ext cx="9039225" cy="618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1</cp:revision>
  <dcterms:created xsi:type="dcterms:W3CDTF">2017-10-01T19:23:29Z</dcterms:created>
  <dcterms:modified xsi:type="dcterms:W3CDTF">2017-10-01T19:24:21Z</dcterms:modified>
</cp:coreProperties>
</file>