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73" r:id="rId3"/>
    <p:sldId id="274" r:id="rId4"/>
    <p:sldId id="27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6" autoAdjust="0"/>
    <p:restoredTop sz="87831" autoAdjust="0"/>
  </p:normalViewPr>
  <p:slideViewPr>
    <p:cSldViewPr>
      <p:cViewPr varScale="1">
        <p:scale>
          <a:sx n="102" d="100"/>
          <a:sy n="102" d="100"/>
        </p:scale>
        <p:origin x="7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B45C58-03CD-44BE-8280-901EB10095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16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52884-CECC-4A1F-87B9-5094587142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8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90071-90F9-41F7-BF0C-A1AE0B16B7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306DE-4185-4BCC-8CFC-3DAFFB5CB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6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1EFC3-0E0C-460F-BF69-AF0F657C0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8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ECB6B-4F11-4721-B7AD-A043F74DCE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18210-4C48-4080-BB41-D748CF0D50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D494F-8457-47DB-82B8-FDB1632F0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7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3951C-A2A2-4DB9-924F-6EA9301480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8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C2902-1AE8-4D0E-A790-78314D3B13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4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7B6C4-43A4-4479-8C2D-8C182B12CE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CFCA4-D7A0-4848-BFBD-815F14399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06181-61BE-43CD-8C33-61F84B2C8C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1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://jan.ucc.nau.edu/~rcb7/namNm15.jp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46B5E0-5ECA-4F40-9432-5E4B949F495F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tic.garmin.com/pumac/GPSMAP64_OM_EN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ic.garmin.com/pumac/GPSMAP64_QSM_EN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122" y="2128615"/>
            <a:ext cx="47625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Garmin GPSMAP 64st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Owner’s Manual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Quick Start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86267" y="350021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5462122" y="3684881"/>
            <a:ext cx="724145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09043" y="502421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Mark Waypoint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3"/>
          </p:cNvCxnSpPr>
          <p:nvPr/>
        </p:nvCxnSpPr>
        <p:spPr>
          <a:xfrm>
            <a:off x="3424000" y="5208881"/>
            <a:ext cx="742722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53610" y="5001661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5429466" y="5186327"/>
            <a:ext cx="724144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58951" y="3953502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Menu Item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3"/>
          </p:cNvCxnSpPr>
          <p:nvPr/>
        </p:nvCxnSpPr>
        <p:spPr>
          <a:xfrm>
            <a:off x="4005693" y="4138168"/>
            <a:ext cx="789679" cy="85104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  <a:effectLst>
            <a:glow rad="1016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0652" y="59436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Enter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3" idx="1"/>
          </p:cNvCxnSpPr>
          <p:nvPr/>
        </p:nvCxnSpPr>
        <p:spPr>
          <a:xfrm flipH="1" flipV="1">
            <a:off x="5029200" y="5393548"/>
            <a:ext cx="751452" cy="73471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  <a:effectLst>
            <a:glow rad="101600">
              <a:schemeClr val="bg1"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80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Satellites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on the GPS with the button on the side</a:t>
            </a:r>
          </a:p>
          <a:p>
            <a:r>
              <a:rPr lang="en-US" dirty="0" smtClean="0"/>
              <a:t>Press the “Menu” button twice</a:t>
            </a:r>
          </a:p>
          <a:p>
            <a:r>
              <a:rPr lang="en-US" dirty="0" smtClean="0"/>
              <a:t>Use the arrows to move to the “Satellite” item and press “Enter”</a:t>
            </a:r>
          </a:p>
          <a:p>
            <a:r>
              <a:rPr lang="en-US" dirty="0" smtClean="0"/>
              <a:t>Displays:</a:t>
            </a:r>
          </a:p>
          <a:p>
            <a:pPr lvl="1"/>
            <a:r>
              <a:rPr lang="en-US" dirty="0" smtClean="0"/>
              <a:t>Number of satellites available</a:t>
            </a:r>
          </a:p>
          <a:p>
            <a:pPr lvl="1"/>
            <a:r>
              <a:rPr lang="en-US" dirty="0" smtClean="0"/>
              <a:t>Current UTM coordinate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Way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arrows in the “Main Menu” to navigate to the “Waypoint Manager”</a:t>
            </a:r>
          </a:p>
          <a:p>
            <a:r>
              <a:rPr lang="en-US" dirty="0" smtClean="0"/>
              <a:t>Press “Mark”</a:t>
            </a:r>
          </a:p>
          <a:p>
            <a:r>
              <a:rPr lang="en-US" dirty="0" smtClean="0"/>
              <a:t>Press “Enter”</a:t>
            </a:r>
          </a:p>
          <a:p>
            <a:r>
              <a:rPr lang="en-US" dirty="0" smtClean="0"/>
              <a:t>Make sure to make notes with the ID for the waypoint.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4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the USB Cable to your computer</a:t>
            </a:r>
          </a:p>
          <a:p>
            <a:r>
              <a:rPr lang="en-US" dirty="0" smtClean="0"/>
              <a:t>Use DNRGPS to download the data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Find the “GPX” file and drag and drop into BlueSpray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Use “Easy GPS”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062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4612</TotalTime>
  <Words>133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Garmin GPSMAP 64st</vt:lpstr>
      <vt:lpstr>Checking Satellites</vt:lpstr>
      <vt:lpstr>Taking Way Points</vt:lpstr>
      <vt:lpstr>Downloading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79</cp:revision>
  <dcterms:created xsi:type="dcterms:W3CDTF">2008-05-04T17:53:48Z</dcterms:created>
  <dcterms:modified xsi:type="dcterms:W3CDTF">2017-09-05T16:59:35Z</dcterms:modified>
</cp:coreProperties>
</file>