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1" r:id="rId2"/>
    <p:sldId id="257" r:id="rId3"/>
    <p:sldId id="259" r:id="rId4"/>
    <p:sldId id="258" r:id="rId5"/>
    <p:sldId id="262" r:id="rId6"/>
    <p:sldId id="260" r:id="rId7"/>
    <p:sldId id="266" r:id="rId8"/>
    <p:sldId id="264" r:id="rId9"/>
    <p:sldId id="265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78960" autoAdjust="0"/>
  </p:normalViewPr>
  <p:slideViewPr>
    <p:cSldViewPr>
      <p:cViewPr varScale="1">
        <p:scale>
          <a:sx n="81" d="100"/>
          <a:sy n="81" d="100"/>
        </p:scale>
        <p:origin x="18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10D4E-3EB6-4D43-9E31-3F46887B312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3BD35-C087-459D-9F18-685379835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3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BD35-C087-459D-9F18-6853798356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0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BD35-C087-459D-9F18-6853798356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0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3BD35-C087-459D-9F18-6853798356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1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BD30-3609-4BA2-A3D8-E24AC4E35CE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EE63-DDFE-4EBA-B93C-61D36010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BD30-3609-4BA2-A3D8-E24AC4E35CE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EE63-DDFE-4EBA-B93C-61D36010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1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BD30-3609-4BA2-A3D8-E24AC4E35CE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EE63-DDFE-4EBA-B93C-61D36010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9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BD30-3609-4BA2-A3D8-E24AC4E35CE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EE63-DDFE-4EBA-B93C-61D36010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9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BD30-3609-4BA2-A3D8-E24AC4E35CE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EE63-DDFE-4EBA-B93C-61D36010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BD30-3609-4BA2-A3D8-E24AC4E35CE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EE63-DDFE-4EBA-B93C-61D36010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8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BD30-3609-4BA2-A3D8-E24AC4E35CE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EE63-DDFE-4EBA-B93C-61D36010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BD30-3609-4BA2-A3D8-E24AC4E35CE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EE63-DDFE-4EBA-B93C-61D36010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6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BD30-3609-4BA2-A3D8-E24AC4E35CE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EE63-DDFE-4EBA-B93C-61D36010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7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BD30-3609-4BA2-A3D8-E24AC4E35CE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EE63-DDFE-4EBA-B93C-61D36010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BD30-3609-4BA2-A3D8-E24AC4E35CE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EE63-DDFE-4EBA-B93C-61D36010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CBD30-3609-4BA2-A3D8-E24AC4E35CE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EE63-DDFE-4EBA-B93C-61D36010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2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81000"/>
            <a:ext cx="6019800" cy="5991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2614" y="6488668"/>
            <a:ext cx="1579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Chelsea </a:t>
            </a:r>
            <a:r>
              <a:rPr lang="en-US" dirty="0" err="1" smtClean="0"/>
              <a:t>Polevy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MS-Excel:</a:t>
            </a:r>
          </a:p>
          <a:p>
            <a:pPr lvl="1"/>
            <a:r>
              <a:rPr lang="en-US" dirty="0"/>
              <a:t>RMSE</a:t>
            </a:r>
          </a:p>
          <a:p>
            <a:pPr lvl="1"/>
            <a:r>
              <a:rPr lang="en-US" dirty="0"/>
              <a:t>Std. Dev.</a:t>
            </a:r>
          </a:p>
          <a:p>
            <a:r>
              <a:rPr lang="en-US" dirty="0"/>
              <a:t>Projection Method vs. </a:t>
            </a:r>
            <a:r>
              <a:rPr lang="en-US" dirty="0" smtClean="0"/>
              <a:t>Map “</a:t>
            </a:r>
            <a:r>
              <a:rPr lang="en-US" dirty="0" err="1" smtClean="0"/>
              <a:t>y_proj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/>
              <a:t>Coordinates:</a:t>
            </a:r>
          </a:p>
          <a:p>
            <a:pPr lvl="1"/>
            <a:r>
              <a:rPr lang="en-US" dirty="0"/>
              <a:t>Easting, Northing</a:t>
            </a:r>
          </a:p>
          <a:p>
            <a:pPr lvl="1"/>
            <a:r>
              <a:rPr lang="en-US" dirty="0" err="1"/>
              <a:t>Lat</a:t>
            </a:r>
            <a:r>
              <a:rPr lang="en-US" dirty="0"/>
              <a:t>/</a:t>
            </a:r>
            <a:r>
              <a:rPr lang="en-US" dirty="0" err="1"/>
              <a:t>lon</a:t>
            </a:r>
            <a:endParaRPr lang="en-US" dirty="0"/>
          </a:p>
          <a:p>
            <a:pPr lvl="1"/>
            <a:r>
              <a:rPr lang="en-US" dirty="0" err="1"/>
              <a:t>x,y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Backgrounds w/gaps</a:t>
            </a:r>
          </a:p>
          <a:p>
            <a:pPr lvl="0"/>
            <a:r>
              <a:rPr lang="en-US" dirty="0"/>
              <a:t>Removing credits</a:t>
            </a:r>
          </a:p>
          <a:p>
            <a:pPr lvl="0"/>
            <a:r>
              <a:rPr lang="en-US" dirty="0"/>
              <a:t>Removing legend title</a:t>
            </a:r>
          </a:p>
          <a:p>
            <a:pPr lvl="0"/>
            <a:r>
              <a:rPr lang="en-US" dirty="0"/>
              <a:t>Scale bar units</a:t>
            </a:r>
          </a:p>
          <a:p>
            <a:pPr lvl="0"/>
            <a:r>
              <a:rPr lang="en-US" dirty="0"/>
              <a:t>Renaming legend entries to get rid of underscores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95250"/>
            <a:ext cx="66579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Deviation:</a:t>
            </a:r>
          </a:p>
          <a:p>
            <a:pPr lvl="1"/>
            <a:r>
              <a:rPr lang="en-US" dirty="0" smtClean="0"/>
              <a:t>Eastings: 4.2 meters</a:t>
            </a:r>
          </a:p>
          <a:p>
            <a:pPr lvl="1"/>
            <a:r>
              <a:rPr lang="en-US" dirty="0" smtClean="0"/>
              <a:t>Northings: 13.3</a:t>
            </a:r>
          </a:p>
          <a:p>
            <a:r>
              <a:rPr lang="en-US" dirty="0" smtClean="0"/>
              <a:t>RMSE:</a:t>
            </a:r>
          </a:p>
          <a:p>
            <a:pPr lvl="1"/>
            <a:r>
              <a:rPr lang="en-US" dirty="0" smtClean="0"/>
              <a:t>Eastings: 4.2</a:t>
            </a:r>
          </a:p>
          <a:p>
            <a:pPr lvl="1"/>
            <a:r>
              <a:rPr lang="en-US" dirty="0" smtClean="0"/>
              <a:t>Northings: 16.0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Report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Credit for </a:t>
            </a:r>
            <a:r>
              <a:rPr lang="en-US" dirty="0" smtClean="0"/>
              <a:t>background</a:t>
            </a:r>
            <a:endParaRPr lang="en-US" dirty="0"/>
          </a:p>
          <a:p>
            <a:pPr lvl="0"/>
            <a:r>
              <a:rPr lang="en-US" dirty="0"/>
              <a:t>Group </a:t>
            </a:r>
            <a:r>
              <a:rPr lang="en-US" dirty="0" smtClean="0"/>
              <a:t>acknowledgements</a:t>
            </a:r>
            <a:endParaRPr lang="en-US" dirty="0"/>
          </a:p>
          <a:p>
            <a:pPr lvl="0"/>
            <a:r>
              <a:rPr lang="en-US" dirty="0" smtClean="0"/>
              <a:t>Credits </a:t>
            </a:r>
            <a:r>
              <a:rPr lang="en-US" dirty="0"/>
              <a:t>in </a:t>
            </a:r>
            <a:r>
              <a:rPr lang="en-US" dirty="0" smtClean="0"/>
              <a:t>map</a:t>
            </a:r>
          </a:p>
          <a:p>
            <a:pPr lvl="1"/>
            <a:r>
              <a:rPr lang="en-US" dirty="0" smtClean="0"/>
              <a:t>Search Web for “</a:t>
            </a:r>
            <a:r>
              <a:rPr lang="en-US" dirty="0" err="1" smtClean="0"/>
              <a:t>arcmap</a:t>
            </a:r>
            <a:r>
              <a:rPr lang="en-US" dirty="0" smtClean="0"/>
              <a:t> remove </a:t>
            </a:r>
            <a:r>
              <a:rPr lang="en-US" dirty="0" err="1" smtClean="0"/>
              <a:t>basemap</a:t>
            </a:r>
            <a:r>
              <a:rPr lang="en-US" dirty="0" smtClean="0"/>
              <a:t> credits”</a:t>
            </a:r>
            <a:endParaRPr lang="en-US" dirty="0"/>
          </a:p>
          <a:p>
            <a:pPr lvl="0"/>
            <a:r>
              <a:rPr lang="en-US" dirty="0"/>
              <a:t>Same </a:t>
            </a:r>
            <a:r>
              <a:rPr lang="en-US" dirty="0" smtClean="0"/>
              <a:t>symbols</a:t>
            </a:r>
          </a:p>
          <a:p>
            <a:pPr lvl="1"/>
            <a:r>
              <a:rPr lang="en-US" dirty="0" smtClean="0"/>
              <a:t>Benchmark and surveys are different</a:t>
            </a:r>
          </a:p>
          <a:p>
            <a:pPr lvl="1"/>
            <a:r>
              <a:rPr lang="en-US" dirty="0" smtClean="0"/>
              <a:t>Multiple symbols then require a legend</a:t>
            </a:r>
            <a:endParaRPr lang="en-US" dirty="0"/>
          </a:p>
          <a:p>
            <a:pPr lvl="0"/>
            <a:r>
              <a:rPr lang="en-US" dirty="0"/>
              <a:t> “x-projection” </a:t>
            </a:r>
            <a:endParaRPr lang="en-US" dirty="0" smtClean="0"/>
          </a:p>
          <a:p>
            <a:pPr lvl="1"/>
            <a:r>
              <a:rPr lang="en-US" dirty="0" smtClean="0"/>
              <a:t>X-Direction, X Coordinate Value, or Easting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295275"/>
            <a:ext cx="6267450" cy="62674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79497" y="6488668"/>
            <a:ext cx="146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Yvette </a:t>
            </a:r>
            <a:r>
              <a:rPr lang="en-US" dirty="0" err="1" smtClean="0"/>
              <a:t>Lindler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280987"/>
            <a:ext cx="6267450" cy="62960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59106" y="6512114"/>
            <a:ext cx="148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Kevin </a:t>
            </a:r>
            <a:r>
              <a:rPr lang="en-US" dirty="0" err="1" smtClean="0"/>
              <a:t>Landow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85800"/>
            <a:ext cx="8858956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400" y="6400800"/>
            <a:ext cx="125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Emma Levy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2962" y="6488668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Jasmine Shen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52400"/>
            <a:ext cx="890411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1302</TotalTime>
  <Words>123</Words>
  <Application>Microsoft Office PowerPoint</Application>
  <PresentationFormat>On-screen Show (4:3)</PresentationFormat>
  <Paragraphs>41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Benchmark Results</vt:lpstr>
      <vt:lpstr>Common Report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 4</vt:lpstr>
      <vt:lpstr>Review</vt:lpstr>
    </vt:vector>
  </TitlesOfParts>
  <Company>Humboldt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jg2345</dc:creator>
  <cp:lastModifiedBy>jg2345</cp:lastModifiedBy>
  <cp:revision>13</cp:revision>
  <dcterms:created xsi:type="dcterms:W3CDTF">2018-09-24T17:02:59Z</dcterms:created>
  <dcterms:modified xsi:type="dcterms:W3CDTF">2019-09-27T21:48:27Z</dcterms:modified>
</cp:coreProperties>
</file>