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38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2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51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8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7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3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7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9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042FE-2FAD-4E10-A8E6-879F3CD7B8C3}" type="datetimeFigureOut">
              <a:rPr lang="en-US" smtClean="0"/>
              <a:t>9/2/2014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26CAD-87A5-497D-B7E1-F0D51F34E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4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395414" y="2795587"/>
            <a:ext cx="12382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4077" y="2720458"/>
            <a:ext cx="1615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24077" y="2209800"/>
            <a:ext cx="366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 or Less of Expected (compressed)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3212068"/>
            <a:ext cx="3739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.5 or greater of Expected (expanded)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2133600"/>
            <a:ext cx="4120357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31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</cp:revision>
  <dcterms:created xsi:type="dcterms:W3CDTF">2014-09-02T14:58:26Z</dcterms:created>
  <dcterms:modified xsi:type="dcterms:W3CDTF">2014-09-02T15:05:01Z</dcterms:modified>
</cp:coreProperties>
</file>