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7" autoAdjust="0"/>
    <p:restoredTop sz="79609" autoAdjust="0"/>
  </p:normalViewPr>
  <p:slideViewPr>
    <p:cSldViewPr>
      <p:cViewPr varScale="1">
        <p:scale>
          <a:sx n="84" d="100"/>
          <a:sy n="84" d="100"/>
        </p:scale>
        <p:origin x="11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5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8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3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Sheet1!$A$2:$A$4000</c:f>
              <c:numCache>
                <c:formatCode>General</c:formatCode>
                <c:ptCount val="3999"/>
                <c:pt idx="0">
                  <c:v>3.4904812874567002E-2</c:v>
                </c:pt>
                <c:pt idx="1">
                  <c:v>0.13959798681000299</c:v>
                </c:pt>
                <c:pt idx="2">
                  <c:v>0.31401573745766298</c:v>
                </c:pt>
                <c:pt idx="3">
                  <c:v>0.55805178995300198</c:v>
                </c:pt>
                <c:pt idx="4">
                  <c:v>0.87155742747658105</c:v>
                </c:pt>
                <c:pt idx="5">
                  <c:v>1.2543415592118401</c:v>
                </c:pt>
                <c:pt idx="6">
                  <c:v>1.7061708076720601</c:v>
                </c:pt>
                <c:pt idx="7">
                  <c:v>2.2267696153610399</c:v>
                </c:pt>
                <c:pt idx="8">
                  <c:v>2.81582037072415</c:v>
                </c:pt>
                <c:pt idx="9">
                  <c:v>3.4729635533385999</c:v>
                </c:pt>
                <c:pt idx="10">
                  <c:v>4.1977978982839801</c:v>
                </c:pt>
                <c:pt idx="11">
                  <c:v>4.9898805796262202</c:v>
                </c:pt>
                <c:pt idx="12">
                  <c:v>5.84872741294049</c:v>
                </c:pt>
                <c:pt idx="13">
                  <c:v>6.7738130767906899</c:v>
                </c:pt>
                <c:pt idx="14">
                  <c:v>7.7645713530756204</c:v>
                </c:pt>
                <c:pt idx="15">
                  <c:v>8.8203953861439697</c:v>
                </c:pt>
                <c:pt idx="16">
                  <c:v>9.9406379605730493</c:v>
                </c:pt>
                <c:pt idx="17">
                  <c:v>11.124611797498099</c:v>
                </c:pt>
                <c:pt idx="18">
                  <c:v>12.371589869371901</c:v>
                </c:pt>
                <c:pt idx="19">
                  <c:v>13.6808057330267</c:v>
                </c:pt>
                <c:pt idx="20">
                  <c:v>15.051453880902599</c:v>
                </c:pt>
                <c:pt idx="21">
                  <c:v>16.482690110300101</c:v>
                </c:pt>
                <c:pt idx="22">
                  <c:v>17.973631910506501</c:v>
                </c:pt>
                <c:pt idx="23">
                  <c:v>19.5233588676384</c:v>
                </c:pt>
                <c:pt idx="24">
                  <c:v>21.130913087034902</c:v>
                </c:pt>
                <c:pt idx="25">
                  <c:v>22.795299633031998</c:v>
                </c:pt>
                <c:pt idx="26">
                  <c:v>24.5154869859355</c:v>
                </c:pt>
                <c:pt idx="27">
                  <c:v>26.2904075160098</c:v>
                </c:pt>
                <c:pt idx="28">
                  <c:v>28.1189579742875</c:v>
                </c:pt>
                <c:pt idx="29">
                  <c:v>29.999999999999901</c:v>
                </c:pt>
                <c:pt idx="30">
                  <c:v>31.932360644423301</c:v>
                </c:pt>
                <c:pt idx="31">
                  <c:v>33.914832910925099</c:v>
                </c:pt>
                <c:pt idx="32">
                  <c:v>35.946176310991703</c:v>
                </c:pt>
                <c:pt idx="33">
                  <c:v>38.025117436010703</c:v>
                </c:pt>
                <c:pt idx="34">
                  <c:v>40.1503505445732</c:v>
                </c:pt>
                <c:pt idx="35">
                  <c:v>42.320538165057997</c:v>
                </c:pt>
                <c:pt idx="36">
                  <c:v>44.534311713251498</c:v>
                </c:pt>
                <c:pt idx="37">
                  <c:v>46.790272124749997</c:v>
                </c:pt>
                <c:pt idx="38">
                  <c:v>49.0869905018873</c:v>
                </c:pt>
                <c:pt idx="39">
                  <c:v>51.423008774923098</c:v>
                </c:pt>
                <c:pt idx="40">
                  <c:v>53.796840377221599</c:v>
                </c:pt>
                <c:pt idx="41">
                  <c:v>56.206970934144003</c:v>
                </c:pt>
                <c:pt idx="42">
                  <c:v>58.651858965374799</c:v>
                </c:pt>
                <c:pt idx="43">
                  <c:v>61.129936600391702</c:v>
                </c:pt>
                <c:pt idx="44">
                  <c:v>63.639610306789201</c:v>
                </c:pt>
                <c:pt idx="45">
                  <c:v>66.179261631155896</c:v>
                </c:pt>
                <c:pt idx="46">
                  <c:v>68.747247952202002</c:v>
                </c:pt>
                <c:pt idx="47">
                  <c:v>71.341903245829798</c:v>
                </c:pt>
                <c:pt idx="48">
                  <c:v>73.961538861831599</c:v>
                </c:pt>
                <c:pt idx="49">
                  <c:v>76.604444311897794</c:v>
                </c:pt>
                <c:pt idx="50">
                  <c:v>79.268888068611005</c:v>
                </c:pt>
                <c:pt idx="51">
                  <c:v>81.953118375099095</c:v>
                </c:pt>
                <c:pt idx="52">
                  <c:v>84.655364065013003</c:v>
                </c:pt>
                <c:pt idx="53">
                  <c:v>87.3738353924943</c:v>
                </c:pt>
                <c:pt idx="54">
                  <c:v>90.106724871789098</c:v>
                </c:pt>
                <c:pt idx="55">
                  <c:v>92.852208126164598</c:v>
                </c:pt>
                <c:pt idx="56">
                  <c:v>95.6084447457783</c:v>
                </c:pt>
                <c:pt idx="57">
                  <c:v>98.373579154145403</c:v>
                </c:pt>
                <c:pt idx="58">
                  <c:v>101.145741482849</c:v>
                </c:pt>
                <c:pt idx="59">
                  <c:v>103.923048454132</c:v>
                </c:pt>
                <c:pt idx="60">
                  <c:v>106.703604271006</c:v>
                </c:pt>
                <c:pt idx="61">
                  <c:v>109.485501514506</c:v>
                </c:pt>
                <c:pt idx="62">
                  <c:v>112.266822047734</c:v>
                </c:pt>
                <c:pt idx="63">
                  <c:v>115.045637926293</c:v>
                </c:pt>
                <c:pt idx="64">
                  <c:v>117.820012314764</c:v>
                </c:pt>
                <c:pt idx="65">
                  <c:v>120.58800040882301</c:v>
                </c:pt>
                <c:pt idx="66">
                  <c:v>123.34765036262699</c:v>
                </c:pt>
                <c:pt idx="67">
                  <c:v>126.097004221083</c:v>
                </c:pt>
                <c:pt idx="68">
                  <c:v>128.834098856613</c:v>
                </c:pt>
                <c:pt idx="69">
                  <c:v>131.556966910027</c:v>
                </c:pt>
                <c:pt idx="70">
                  <c:v>134.26363773510201</c:v>
                </c:pt>
                <c:pt idx="71">
                  <c:v>136.95213834650201</c:v>
                </c:pt>
                <c:pt idx="72">
                  <c:v>139.62049437060301</c:v>
                </c:pt>
                <c:pt idx="73">
                  <c:v>142.266730998871</c:v>
                </c:pt>
                <c:pt idx="74">
                  <c:v>144.88887394336001</c:v>
                </c:pt>
                <c:pt idx="75">
                  <c:v>147.48495039395101</c:v>
                </c:pt>
                <c:pt idx="76">
                  <c:v>150.052989976926</c:v>
                </c:pt>
                <c:pt idx="77">
                  <c:v>152.59102571447301</c:v>
                </c:pt>
                <c:pt idx="78">
                  <c:v>155.09709498473001</c:v>
                </c:pt>
                <c:pt idx="79">
                  <c:v>157.56924048195299</c:v>
                </c:pt>
                <c:pt idx="80">
                  <c:v>160.005511176412</c:v>
                </c:pt>
                <c:pt idx="81">
                  <c:v>162.40396327361699</c:v>
                </c:pt>
                <c:pt idx="82">
                  <c:v>164.76266117245899</c:v>
                </c:pt>
                <c:pt idx="83">
                  <c:v>167.079678421869</c:v>
                </c:pt>
                <c:pt idx="84">
                  <c:v>169.35309867559599</c:v>
                </c:pt>
                <c:pt idx="85">
                  <c:v>171.58101664468899</c:v>
                </c:pt>
                <c:pt idx="86">
                  <c:v>173.761539047295</c:v>
                </c:pt>
                <c:pt idx="87">
                  <c:v>175.89278555536001</c:v>
                </c:pt>
                <c:pt idx="88">
                  <c:v>177.97288973783699</c:v>
                </c:pt>
                <c:pt idx="89">
                  <c:v>180</c:v>
                </c:pt>
                <c:pt idx="90">
                  <c:v>181.97228051846301</c:v>
                </c:pt>
                <c:pt idx="91">
                  <c:v>183.88791217151299</c:v>
                </c:pt>
                <c:pt idx="92">
                  <c:v>185.74509346434999</c:v>
                </c:pt>
                <c:pt idx="93">
                  <c:v>187.54204144884599</c:v>
                </c:pt>
                <c:pt idx="94">
                  <c:v>189.27699263743099</c:v>
                </c:pt>
                <c:pt idx="95">
                  <c:v>190.948203910708</c:v>
                </c:pt>
                <c:pt idx="96">
                  <c:v>192.553953418416</c:v>
                </c:pt>
                <c:pt idx="97">
                  <c:v>194.09254147334701</c:v>
                </c:pt>
                <c:pt idx="98">
                  <c:v>195.56229143783699</c:v>
                </c:pt>
                <c:pt idx="99">
                  <c:v>196.96155060244101</c:v>
                </c:pt>
                <c:pt idx="100">
                  <c:v>198.28869105642801</c:v>
                </c:pt>
                <c:pt idx="101">
                  <c:v>199.54211054969599</c:v>
                </c:pt>
                <c:pt idx="102">
                  <c:v>200.720233345758</c:v>
                </c:pt>
                <c:pt idx="103">
                  <c:v>201.82151106540701</c:v>
                </c:pt>
                <c:pt idx="104">
                  <c:v>202.844423520704</c:v>
                </c:pt>
                <c:pt idx="105">
                  <c:v>203.78747953892301</c:v>
                </c:pt>
                <c:pt idx="106">
                  <c:v>204.64921777608899</c:v>
                </c:pt>
                <c:pt idx="107">
                  <c:v>205.42820751975299</c:v>
                </c:pt>
                <c:pt idx="108">
                  <c:v>206.12304948065099</c:v>
                </c:pt>
                <c:pt idx="109">
                  <c:v>206.732376572899</c:v>
                </c:pt>
                <c:pt idx="110">
                  <c:v>207.25485468237801</c:v>
                </c:pt>
                <c:pt idx="111">
                  <c:v>207.68918342296001</c:v>
                </c:pt>
                <c:pt idx="112">
                  <c:v>208.03409688025101</c:v>
                </c:pt>
                <c:pt idx="113">
                  <c:v>208.28836434251301</c:v>
                </c:pt>
                <c:pt idx="114">
                  <c:v>208.45079101842899</c:v>
                </c:pt>
                <c:pt idx="115">
                  <c:v>208.52021874140601</c:v>
                </c:pt>
                <c:pt idx="116">
                  <c:v>208.49552666007801</c:v>
                </c:pt>
                <c:pt idx="117">
                  <c:v>208.37563191470599</c:v>
                </c:pt>
                <c:pt idx="118">
                  <c:v>208.15949029917601</c:v>
                </c:pt>
                <c:pt idx="119">
                  <c:v>207.846096908265</c:v>
                </c:pt>
                <c:pt idx="120">
                  <c:v>207.43448676991099</c:v>
                </c:pt>
                <c:pt idx="121">
                  <c:v>206.923735462167</c:v>
                </c:pt>
                <c:pt idx="122">
                  <c:v>206.31295971457399</c:v>
                </c:pt>
                <c:pt idx="123">
                  <c:v>205.60131799365001</c:v>
                </c:pt>
                <c:pt idx="124">
                  <c:v>204.788011072247</c:v>
                </c:pt>
                <c:pt idx="125">
                  <c:v>203.87228258248601</c:v>
                </c:pt>
                <c:pt idx="126">
                  <c:v>202.85341955201201</c:v>
                </c:pt>
                <c:pt idx="127">
                  <c:v>201.73075292332001</c:v>
                </c:pt>
                <c:pt idx="128">
                  <c:v>200.503658055898</c:v>
                </c:pt>
                <c:pt idx="129" formatCode="0.00E+00">
                  <c:v>199.171555210934</c:v>
                </c:pt>
                <c:pt idx="130">
                  <c:v>197.733910018366</c:v>
                </c:pt>
                <c:pt idx="131">
                  <c:v>196.19023392603199</c:v>
                </c:pt>
                <c:pt idx="132">
                  <c:v>194.540084630699</c:v>
                </c:pt>
                <c:pt idx="133">
                  <c:v>192.78306649075799</c:v>
                </c:pt>
                <c:pt idx="134">
                  <c:v>190.91883092036699</c:v>
                </c:pt>
                <c:pt idx="135">
                  <c:v>188.947076764847</c:v>
                </c:pt>
                <c:pt idx="136">
                  <c:v>186.86755065712401</c:v>
                </c:pt>
                <c:pt idx="137">
                  <c:v>184.680047355044</c:v>
                </c:pt>
                <c:pt idx="138">
                  <c:v>182.38441005936099</c:v>
                </c:pt>
                <c:pt idx="139">
                  <c:v>179.980530712231</c:v>
                </c:pt>
                <c:pt idx="140">
                  <c:v>177.468350276054</c:v>
                </c:pt>
                <c:pt idx="141">
                  <c:v>174.84785899248601</c:v>
                </c:pt>
                <c:pt idx="142">
                  <c:v>172.119096621485</c:v>
                </c:pt>
                <c:pt idx="143">
                  <c:v>169.28215266023199</c:v>
                </c:pt>
                <c:pt idx="144">
                  <c:v>166.33716654180299</c:v>
                </c:pt>
                <c:pt idx="145">
                  <c:v>163.28432781345799</c:v>
                </c:pt>
                <c:pt idx="146">
                  <c:v>160.12387629441801</c:v>
                </c:pt>
                <c:pt idx="147">
                  <c:v>156.85610221302801</c:v>
                </c:pt>
                <c:pt idx="148">
                  <c:v>153.48134632319599</c:v>
                </c:pt>
                <c:pt idx="149">
                  <c:v>149.99999999999901</c:v>
                </c:pt>
                <c:pt idx="150">
                  <c:v>146.412505314393</c:v>
                </c:pt>
                <c:pt idx="151">
                  <c:v>142.71935508691001</c:v>
                </c:pt>
                <c:pt idx="152">
                  <c:v>138.92109292030099</c:v>
                </c:pt>
                <c:pt idx="153" formatCode="0.00E+00">
                  <c:v>135.01831321103501</c:v>
                </c:pt>
                <c:pt idx="154">
                  <c:v>131.011661139616</c:v>
                </c:pt>
                <c:pt idx="155" formatCode="0.00E+00">
                  <c:v>126.901832639649</c:v>
                </c:pt>
                <c:pt idx="156">
                  <c:v>122.689574345631</c:v>
                </c:pt>
                <c:pt idx="157" formatCode="0.00E+00">
                  <c:v>118.37568351942799</c:v>
                </c:pt>
                <c:pt idx="158">
                  <c:v>113.96100795540499</c:v>
                </c:pt>
                <c:pt idx="159" formatCode="0.00E+00">
                  <c:v>109.446445864214</c:v>
                </c:pt>
                <c:pt idx="160">
                  <c:v>104.83294573520401</c:v>
                </c:pt>
                <c:pt idx="161" formatCode="0.00E+00">
                  <c:v>100.121506177483</c:v>
                </c:pt>
                <c:pt idx="162">
                  <c:v>95.313175739612106</c:v>
                </c:pt>
                <c:pt idx="163" formatCode="0.00E+00">
                  <c:v>90.409052707975704</c:v>
                </c:pt>
                <c:pt idx="164">
                  <c:v>85.410284883831906</c:v>
                </c:pt>
                <c:pt idx="165" formatCode="0.00E+00">
                  <c:v>80.318069339089604</c:v>
                </c:pt>
                <c:pt idx="166">
                  <c:v>75.133652150850907</c:v>
                </c:pt>
                <c:pt idx="167" formatCode="0.00E+00">
                  <c:v>69.858328114767104</c:v>
                </c:pt>
                <c:pt idx="168">
                  <c:v>64.493440437272199</c:v>
                </c:pt>
                <c:pt idx="169" formatCode="0.00E+00">
                  <c:v>59.040380406756199</c:v>
                </c:pt>
                <c:pt idx="170">
                  <c:v>53.500587043758998</c:v>
                </c:pt>
                <c:pt idx="171" formatCode="0.00E+00">
                  <c:v>47.8755467302624</c:v>
                </c:pt>
                <c:pt idx="172">
                  <c:v>42.166792818181001</c:v>
                </c:pt>
                <c:pt idx="173" formatCode="0.00E+00">
                  <c:v>36.375905217143497</c:v>
                </c:pt>
                <c:pt idx="174">
                  <c:v>30.504509961680299</c:v>
                </c:pt>
                <c:pt idx="175" formatCode="0.00E+00">
                  <c:v>24.554278757932099</c:v>
                </c:pt>
                <c:pt idx="176">
                  <c:v>18.526928510002101</c:v>
                </c:pt>
                <c:pt idx="177" formatCode="0.00E+00">
                  <c:v>12.4242208260904</c:v>
                </c:pt>
                <c:pt idx="178" formatCode="0.00E+00">
                  <c:v>6.2479615045474697</c:v>
                </c:pt>
                <c:pt idx="179" formatCode="0.00E+00">
                  <c:v>4.4087284769304698E-14</c:v>
                </c:pt>
                <c:pt idx="180">
                  <c:v>-6.3177711302966699</c:v>
                </c:pt>
                <c:pt idx="181" formatCode="0.00E+00">
                  <c:v>-12.7034167997103</c:v>
                </c:pt>
                <c:pt idx="182">
                  <c:v>-19.154959984917301</c:v>
                </c:pt>
                <c:pt idx="183" formatCode="0.00E+00">
                  <c:v>-25.670382337838099</c:v>
                </c:pt>
                <c:pt idx="184">
                  <c:v>-32.247624816633397</c:v>
                </c:pt>
                <c:pt idx="185" formatCode="0.00E+00">
                  <c:v>-38.884588335567102</c:v>
                </c:pt>
                <c:pt idx="186">
                  <c:v>-45.579134433524999</c:v>
                </c:pt>
                <c:pt idx="187" formatCode="0.00E+00">
                  <c:v>-52.3290859609846</c:v>
                </c:pt>
                <c:pt idx="188">
                  <c:v>-59.132227785207199</c:v>
                </c:pt>
                <c:pt idx="189" formatCode="0.00E+00">
                  <c:v>-65.986307513433502</c:v>
                </c:pt>
                <c:pt idx="190">
                  <c:v>-72.889036233840002</c:v>
                </c:pt>
                <c:pt idx="191" formatCode="0.00E+00">
                  <c:v>-79.838089274019595</c:v>
                </c:pt>
                <c:pt idx="192">
                  <c:v>-86.831106976731803</c:v>
                </c:pt>
                <c:pt idx="193" formatCode="0.00E+00">
                  <c:v>-93.865695492670994</c:v>
                </c:pt>
                <c:pt idx="194">
                  <c:v>-100.939427589983</c:v>
                </c:pt>
                <c:pt idx="195" formatCode="0.00E+00">
                  <c:v>-108.04984348026299</c:v>
                </c:pt>
                <c:pt idx="196">
                  <c:v>-115.19445166075801</c:v>
                </c:pt>
                <c:pt idx="197" formatCode="0.00E+00">
                  <c:v>-122.370729772479</c:v>
                </c:pt>
                <c:pt idx="198">
                  <c:v>-129.576125473948</c:v>
                </c:pt>
                <c:pt idx="199" formatCode="0.00E+00">
                  <c:v>-136.80805733026699</c:v>
                </c:pt>
                <c:pt idx="200">
                  <c:v>-144.06391571720999</c:v>
                </c:pt>
                <c:pt idx="201" formatCode="0.00E+00">
                  <c:v>-151.34106374002801</c:v>
                </c:pt>
                <c:pt idx="202">
                  <c:v>-158.63683816664499</c:v>
                </c:pt>
                <c:pt idx="203" formatCode="0.00E+00">
                  <c:v>-165.94855037492599</c:v>
                </c:pt>
                <c:pt idx="204">
                  <c:v>-173.27348731368599</c:v>
                </c:pt>
                <c:pt idx="205" formatCode="0.00E+00">
                  <c:v>-180.60891247709901</c:v>
                </c:pt>
                <c:pt idx="206">
                  <c:v>-187.95206689217201</c:v>
                </c:pt>
                <c:pt idx="207" formatCode="0.00E+00">
                  <c:v>-195.30017011893</c:v>
                </c:pt>
                <c:pt idx="208">
                  <c:v>-202.650421262968</c:v>
                </c:pt>
                <c:pt idx="209" formatCode="0.00E+00">
                  <c:v>-210</c:v>
                </c:pt>
                <c:pt idx="210">
                  <c:v>-217.34606761204199</c:v>
                </c:pt>
                <c:pt idx="211" formatCode="0.00E+00">
                  <c:v>-224.68576803487801</c:v>
                </c:pt>
                <c:pt idx="212">
                  <c:v>-232.01622891640099</c:v>
                </c:pt>
                <c:pt idx="213" formatCode="0.00E+00">
                  <c:v>-239.334562685479</c:v>
                </c:pt>
                <c:pt idx="214">
                  <c:v>-246.63786763094899</c:v>
                </c:pt>
                <c:pt idx="215" formatCode="0.00E+00">
                  <c:v>-253.92322899034801</c:v>
                </c:pt>
                <c:pt idx="216">
                  <c:v>-261.18772004798899</c:v>
                </c:pt>
                <c:pt idx="217" formatCode="0.00E+00">
                  <c:v>-268.42840324198698</c:v>
                </c:pt>
                <c:pt idx="218">
                  <c:v>-275.642331279828</c:v>
                </c:pt>
                <c:pt idx="219" formatCode="0.00E+00">
                  <c:v>-282.82654826207698</c:v>
                </c:pt>
                <c:pt idx="220">
                  <c:v>-289.97809081380399</c:v>
                </c:pt>
                <c:pt idx="221" formatCode="0.00E+00">
                  <c:v>-297.09398922333298</c:v>
                </c:pt>
                <c:pt idx="222">
                  <c:v>-304.17126858787401</c:v>
                </c:pt>
                <c:pt idx="223" formatCode="0.00E+00">
                  <c:v>-311.20694996562997</c:v>
                </c:pt>
                <c:pt idx="224">
                  <c:v>-318.198051533946</c:v>
                </c:pt>
                <c:pt idx="225" formatCode="0.00E+00">
                  <c:v>-325.14158975306998</c:v>
                </c:pt>
                <c:pt idx="226">
                  <c:v>-332.03458053510298</c:v>
                </c:pt>
                <c:pt idx="227" formatCode="0.00E+00">
                  <c:v>-338.87404041769099</c:v>
                </c:pt>
                <c:pt idx="228">
                  <c:v>-345.656987742029</c:v>
                </c:pt>
                <c:pt idx="229" formatCode="0.00E+00">
                  <c:v>-352.38044383472902</c:v>
                </c:pt>
                <c:pt idx="230">
                  <c:v>-359.04143419311998</c:v>
                </c:pt>
                <c:pt idx="231" formatCode="0.00E+00">
                  <c:v>-365.636989673519</c:v>
                </c:pt>
                <c:pt idx="232">
                  <c:v>-372.16414768203799</c:v>
                </c:pt>
                <c:pt idx="233" formatCode="0.00E+00">
                  <c:v>-378.61995336747498</c:v>
                </c:pt>
                <c:pt idx="234">
                  <c:v>-385.00146081582602</c:v>
                </c:pt>
                <c:pt idx="235" formatCode="0.00E+00">
                  <c:v>-391.30573424597901</c:v>
                </c:pt>
                <c:pt idx="236">
                  <c:v>-397.52984920613102</c:v>
                </c:pt>
                <c:pt idx="237" formatCode="0.00E+00">
                  <c:v>-403.67089377045801</c:v>
                </c:pt>
                <c:pt idx="238">
                  <c:v>-409.725969735609</c:v>
                </c:pt>
                <c:pt idx="239" formatCode="0.00E+00">
                  <c:v>-415.69219381652999</c:v>
                </c:pt>
                <c:pt idx="240">
                  <c:v>-421.56669884118799</c:v>
                </c:pt>
                <c:pt idx="241" formatCode="0.00E+00">
                  <c:v>-427.34663494372001</c:v>
                </c:pt>
                <c:pt idx="242">
                  <c:v>-433.02917075554598</c:v>
                </c:pt>
                <c:pt idx="243" formatCode="0.00E+00">
                  <c:v>-438.61149459399297</c:v>
                </c:pt>
                <c:pt idx="244">
                  <c:v>-444.09081564795798</c:v>
                </c:pt>
                <c:pt idx="245" formatCode="0.00E+00">
                  <c:v>-449.46436516015899</c:v>
                </c:pt>
                <c:pt idx="246">
                  <c:v>-454.72939760550503</c:v>
                </c:pt>
                <c:pt idx="247" formatCode="0.00E+00">
                  <c:v>-459.88319186512598</c:v>
                </c:pt>
                <c:pt idx="248">
                  <c:v>-464.92305239560602</c:v>
                </c:pt>
                <c:pt idx="249" formatCode="0.00E+00">
                  <c:v>-469.84631039295402</c:v>
                </c:pt>
                <c:pt idx="250">
                  <c:v>-474.650324950857</c:v>
                </c:pt>
                <c:pt idx="251" formatCode="0.00E+00">
                  <c:v>-479.33248421275698</c:v>
                </c:pt>
                <c:pt idx="252">
                  <c:v>-483.89020651729498</c:v>
                </c:pt>
                <c:pt idx="253" formatCode="0.00E+00">
                  <c:v>-488.320941536666</c:v>
                </c:pt>
                <c:pt idx="254">
                  <c:v>-492.62217140742399</c:v>
                </c:pt>
                <c:pt idx="255" formatCode="0.00E+00">
                  <c:v>-496.79141185331002</c:v>
                </c:pt>
                <c:pt idx="256">
                  <c:v>-500.82621329961</c:v>
                </c:pt>
                <c:pt idx="257" formatCode="0.00E+00">
                  <c:v>-504.724161978643</c:v>
                </c:pt>
                <c:pt idx="258">
                  <c:v>-508.48288102588901</c:v>
                </c:pt>
                <c:pt idx="259" formatCode="0.00E+00">
                  <c:v>-512.10003156634798</c:v>
                </c:pt>
                <c:pt idx="260">
                  <c:v>-515.57331379066102</c:v>
                </c:pt>
                <c:pt idx="261" formatCode="0.00E+00">
                  <c:v>-518.90046802058203</c:v>
                </c:pt>
                <c:pt idx="262">
                  <c:v>-522.07927576333498</c:v>
                </c:pt>
                <c:pt idx="263" formatCode="0.00E+00">
                  <c:v>-525.10756075444795</c:v>
                </c:pt>
                <c:pt idx="264">
                  <c:v>-527.98318998862499</c:v>
                </c:pt>
                <c:pt idx="265" formatCode="0.00E+00">
                  <c:v>-530.70407473822604</c:v>
                </c:pt>
                <c:pt idx="266">
                  <c:v>-533.26817155894196</c:v>
                </c:pt>
                <c:pt idx="267" formatCode="0.00E+00">
                  <c:v>-535.673483282235</c:v>
                </c:pt>
                <c:pt idx="268">
                  <c:v>-537.91805999413805</c:v>
                </c:pt>
                <c:pt idx="269" formatCode="0.00E+00">
                  <c:v>-540</c:v>
                </c:pt>
                <c:pt idx="270">
                  <c:v>-541.91745077476401</c:v>
                </c:pt>
                <c:pt idx="271" formatCode="0.00E+00">
                  <c:v>-543.66860989838801</c:v>
                </c:pt>
                <c:pt idx="272">
                  <c:v>-545.25172597599703</c:v>
                </c:pt>
                <c:pt idx="273" formatCode="0.00E+00">
                  <c:v>-546.66509954238302</c:v>
                </c:pt>
                <c:pt idx="274">
                  <c:v>-547.90708395045999</c:v>
                </c:pt>
                <c:pt idx="275" formatCode="0.00E+00">
                  <c:v>-548.97608624328598</c:v>
                </c:pt>
                <c:pt idx="276">
                  <c:v>-549.87056800929201</c:v>
                </c:pt>
                <c:pt idx="277" formatCode="0.00E+00">
                  <c:v>-550.58904622031298</c:v>
                </c:pt>
                <c:pt idx="278">
                  <c:v>-551.13009405208595</c:v>
                </c:pt>
                <c:pt idx="279" formatCode="0.00E+00">
                  <c:v>-551.49234168683597</c:v>
                </c:pt>
                <c:pt idx="280">
                  <c:v>-551.67447709758699</c:v>
                </c:pt>
                <c:pt idx="281" formatCode="0.00E+00">
                  <c:v>-551.67524681386601</c:v>
                </c:pt>
                <c:pt idx="282">
                  <c:v>-551.49345666844295</c:v>
                </c:pt>
                <c:pt idx="283" formatCode="0.00E+00">
                  <c:v>-551.12797252476605</c:v>
                </c:pt>
                <c:pt idx="284">
                  <c:v>-550.57772098476903</c:v>
                </c:pt>
                <c:pt idx="285" formatCode="0.00E+00">
                  <c:v>-549.84169007671801</c:v>
                </c:pt>
                <c:pt idx="286">
                  <c:v>-548.91892992278201</c:v>
                </c:pt>
                <c:pt idx="287" formatCode="0.00E+00">
                  <c:v>-547.80855338600804</c:v>
                </c:pt>
                <c:pt idx="288">
                  <c:v>-546.50973669640496</c:v>
                </c:pt>
                <c:pt idx="289" formatCode="0.00E+00">
                  <c:v>-545.02172005582599</c:v>
                </c:pt>
                <c:pt idx="290">
                  <c:v>-543.34380822137098</c:v>
                </c:pt>
                <c:pt idx="291" formatCode="0.00E+00">
                  <c:v>-541.47537106700304</c:v>
                </c:pt>
                <c:pt idx="292">
                  <c:v>-539.41584412313</c:v>
                </c:pt>
                <c:pt idx="293" formatCode="0.00E+00">
                  <c:v>-537.16472909384902</c:v>
                </c:pt>
                <c:pt idx="294">
                  <c:v>-534.72159435162303</c:v>
                </c:pt>
                <c:pt idx="295" formatCode="0.00E+00">
                  <c:v>-532.086075409106</c:v>
                </c:pt>
                <c:pt idx="296">
                  <c:v>-529.25787536789005</c:v>
                </c:pt>
                <c:pt idx="297" formatCode="0.00E+00">
                  <c:v>-526.23676534391996</c:v>
                </c:pt>
                <c:pt idx="298">
                  <c:v>-523.02258486935796</c:v>
                </c:pt>
                <c:pt idx="299" formatCode="0.00E+00">
                  <c:v>-519.61524227066297</c:v>
                </c:pt>
                <c:pt idx="300">
                  <c:v>-516.014715022671</c:v>
                </c:pt>
                <c:pt idx="301" formatCode="0.00E+00">
                  <c:v>-512.22105007848097</c:v>
                </c:pt>
                <c:pt idx="302">
                  <c:v>-508.23436417492701</c:v>
                </c:pt>
                <c:pt idx="303" formatCode="0.00E+00">
                  <c:v>-504.05484411346498</c:v>
                </c:pt>
                <c:pt idx="304">
                  <c:v>-499.68274701628502</c:v>
                </c:pt>
                <c:pt idx="305" formatCode="0.00E+00">
                  <c:v>-495.118400557467</c:v>
                </c:pt>
                <c:pt idx="306">
                  <c:v>-490.362203169037</c:v>
                </c:pt>
                <c:pt idx="307" formatCode="0.00E+00">
                  <c:v>-485.41462422173998</c:v>
                </c:pt>
                <c:pt idx="308">
                  <c:v>-480.27620418040698</c:v>
                </c:pt>
                <c:pt idx="309" formatCode="0.00E+00">
                  <c:v>-474.94755473376603</c:v>
                </c:pt>
                <c:pt idx="310">
                  <c:v>-469.42935889856398</c:v>
                </c:pt>
                <c:pt idx="311" formatCode="0.00E+00">
                  <c:v>-463.72237109789398</c:v>
                </c:pt>
                <c:pt idx="312">
                  <c:v>-457.82741721359997</c:v>
                </c:pt>
                <c:pt idx="313" formatCode="0.00E+00">
                  <c:v>-451.74539461267199</c:v>
                </c:pt>
                <c:pt idx="314">
                  <c:v>-445.47727214752501</c:v>
                </c:pt>
                <c:pt idx="315" formatCode="0.00E+00">
                  <c:v>-439.02409013008599</c:v>
                </c:pt>
                <c:pt idx="316">
                  <c:v>-432.386960279623</c:v>
                </c:pt>
                <c:pt idx="317" formatCode="0.00E+00">
                  <c:v>-425.56706564423303</c:v>
                </c:pt>
                <c:pt idx="318">
                  <c:v>-418.56566049594301</c:v>
                </c:pt>
                <c:pt idx="319" formatCode="0.00E+00">
                  <c:v>-411.38407019938501</c:v>
                </c:pt>
                <c:pt idx="320">
                  <c:v>-404.02369105399498</c:v>
                </c:pt>
                <c:pt idx="321" formatCode="0.00E+00">
                  <c:v>-396.48599010972299</c:v>
                </c:pt>
                <c:pt idx="322">
                  <c:v>-388.77250495622297</c:v>
                </c:pt>
                <c:pt idx="323" formatCode="0.00E+00">
                  <c:v>-380.88484348552203</c:v>
                </c:pt>
                <c:pt idx="324">
                  <c:v>-372.82468362818003</c:v>
                </c:pt>
                <c:pt idx="325" formatCode="0.00E+00">
                  <c:v>-364.593773062926</c:v>
                </c:pt>
                <c:pt idx="326">
                  <c:v>-356.19392889982697</c:v>
                </c:pt>
                <c:pt idx="327" formatCode="0.00E+00">
                  <c:v>-347.62703733698203</c:v>
                </c:pt>
                <c:pt idx="328">
                  <c:v>-338.89505329081499</c:v>
                </c:pt>
                <c:pt idx="329" formatCode="0.00E+00">
                  <c:v>-330</c:v>
                </c:pt>
                <c:pt idx="330">
                  <c:v>-320.94396860307501</c:v>
                </c:pt>
                <c:pt idx="331" formatCode="0.00E+00">
                  <c:v>-311.72911768983101</c:v>
                </c:pt>
                <c:pt idx="332">
                  <c:v>-302.35767282653802</c:v>
                </c:pt>
                <c:pt idx="333" formatCode="0.00E+00">
                  <c:v>-292.831926055103</c:v>
                </c:pt>
                <c:pt idx="334">
                  <c:v>-283.15423536626798</c:v>
                </c:pt>
                <c:pt idx="335" formatCode="0.00E+00">
                  <c:v>-273.32702414693699</c:v>
                </c:pt>
                <c:pt idx="336">
                  <c:v>-263.35278060177001</c:v>
                </c:pt>
                <c:pt idx="337" formatCode="0.00E+00">
                  <c:v>-253.234057149156</c:v>
                </c:pt>
                <c:pt idx="338">
                  <c:v>-242.973469791713</c:v>
                </c:pt>
                <c:pt idx="339" formatCode="0.00E+00">
                  <c:v>-232.573697461454</c:v>
                </c:pt>
                <c:pt idx="340">
                  <c:v>-222.03748133977999</c:v>
                </c:pt>
                <c:pt idx="341" formatCode="0.00E+00">
                  <c:v>-211.367624152464</c:v>
                </c:pt>
                <c:pt idx="342">
                  <c:v>-200.566989439797</c:v>
                </c:pt>
                <c:pt idx="343" formatCode="0.00E+00">
                  <c:v>-189.638500802095</c:v>
                </c:pt>
                <c:pt idx="344">
                  <c:v>-178.585141120739</c:v>
                </c:pt>
                <c:pt idx="345" formatCode="0.00E+00">
                  <c:v>-167.40995175497</c:v>
                </c:pt>
                <c:pt idx="346">
                  <c:v>-156.11603171464199</c:v>
                </c:pt>
                <c:pt idx="347" formatCode="0.00E+00">
                  <c:v>-144.70653680916001</c:v>
                </c:pt>
                <c:pt idx="348">
                  <c:v>-133.18467877282799</c:v>
                </c:pt>
                <c:pt idx="349" formatCode="0.00E+00">
                  <c:v>-121.553724366851</c:v>
                </c:pt>
                <c:pt idx="350">
                  <c:v>-109.81699445824199</c:v>
                </c:pt>
                <c:pt idx="351" formatCode="0.00E+00">
                  <c:v>-97.977863075886305</c:v>
                </c:pt>
                <c:pt idx="352">
                  <c:v>-86.039756444033898</c:v>
                </c:pt>
                <c:pt idx="353" formatCode="0.00E+00">
                  <c:v>-74.006151993498605</c:v>
                </c:pt>
                <c:pt idx="354">
                  <c:v>-61.880577350837399</c:v>
                </c:pt>
                <c:pt idx="355" formatCode="0.00E+00">
                  <c:v>-49.666609305817403</c:v>
                </c:pt>
                <c:pt idx="356">
                  <c:v>-37.367872757462202</c:v>
                </c:pt>
                <c:pt idx="357" formatCode="0.00E+00">
                  <c:v>-24.9880396389905</c:v>
                </c:pt>
                <c:pt idx="358" formatCode="0.00E+00">
                  <c:v>-12.530827821969501</c:v>
                </c:pt>
                <c:pt idx="359" formatCode="0.00E+00">
                  <c:v>-1.7634913907721801E-13</c:v>
                </c:pt>
                <c:pt idx="360" formatCode="0.00E+00">
                  <c:v>1.9351839306835799E-13</c:v>
                </c:pt>
                <c:pt idx="361" formatCode="0.00E+00">
                  <c:v>-1.87977232766211E+23</c:v>
                </c:pt>
                <c:pt idx="362">
                  <c:v>-30.7196838941104</c:v>
                </c:pt>
                <c:pt idx="363" formatCode="0.00E+00">
                  <c:v>2.6788581568791201E+37</c:v>
                </c:pt>
                <c:pt idx="364">
                  <c:v>-68.840362714970098</c:v>
                </c:pt>
                <c:pt idx="365" formatCode="0.00E+00">
                  <c:v>5.2615396901722198E+37</c:v>
                </c:pt>
                <c:pt idx="366">
                  <c:v>-116.434358243434</c:v>
                </c:pt>
                <c:pt idx="367" formatCode="0.00E+00">
                  <c:v>7.6094310140592497E+37</c:v>
                </c:pt>
                <c:pt idx="368">
                  <c:v>-176.24056040076701</c:v>
                </c:pt>
                <c:pt idx="369" formatCode="0.00E+00">
                  <c:v>9.6008788041190909E+37</c:v>
                </c:pt>
                <c:pt idx="370">
                  <c:v>-251.90426158433601</c:v>
                </c:pt>
                <c:pt idx="371" formatCode="0.00E+00">
                  <c:v>1.1142106701379199E+38</c:v>
                </c:pt>
                <c:pt idx="372">
                  <c:v>-348.31179506150602</c:v>
                </c:pt>
                <c:pt idx="373" formatCode="0.00E+00">
                  <c:v>1.2175097887346E+38</c:v>
                </c:pt>
                <c:pt idx="374">
                  <c:v>-472.06061413639202</c:v>
                </c:pt>
                <c:pt idx="375" formatCode="0.00E+00">
                  <c:v>1.2681454368459701E+38</c:v>
                </c:pt>
                <c:pt idx="376">
                  <c:v>-632.12415037840105</c:v>
                </c:pt>
                <c:pt idx="377" formatCode="0.00E+00">
                  <c:v>1.2681829437743401E+38</c:v>
                </c:pt>
                <c:pt idx="378">
                  <c:v>-840.798659626926</c:v>
                </c:pt>
                <c:pt idx="379" formatCode="0.00E+00">
                  <c:v>1.2231178918680001E+38</c:v>
                </c:pt>
                <c:pt idx="380">
                  <c:v>-1115.0610624229701</c:v>
                </c:pt>
                <c:pt idx="381" formatCode="0.00E+00">
                  <c:v>1.14106712147573E+38</c:v>
                </c:pt>
                <c:pt idx="382">
                  <c:v>-1478.5298704772399</c:v>
                </c:pt>
                <c:pt idx="383" formatCode="0.00E+00">
                  <c:v>1.0317529314138E+38</c:v>
                </c:pt>
                <c:pt idx="384">
                  <c:v>-1964.31711349435</c:v>
                </c:pt>
                <c:pt idx="385" formatCode="0.00E+00">
                  <c:v>9.0542780377290798E+37</c:v>
                </c:pt>
                <c:pt idx="386">
                  <c:v>-2619.20566546382</c:v>
                </c:pt>
                <c:pt idx="387" formatCode="0.00E+00">
                  <c:v>7.7188149130539003E+37</c:v>
                </c:pt>
                <c:pt idx="388">
                  <c:v>-3509.81174455774</c:v>
                </c:pt>
                <c:pt idx="389" formatCode="0.00E+00">
                  <c:v>6.3964432813999297E+37</c:v>
                </c:pt>
                <c:pt idx="390">
                  <c:v>-4731.7413514465497</c:v>
                </c:pt>
                <c:pt idx="391" formatCode="0.00E+00">
                  <c:v>5.1545741262076301E+37</c:v>
                </c:pt>
                <c:pt idx="392">
                  <c:v>-6423.2933120832004</c:v>
                </c:pt>
                <c:pt idx="393" formatCode="0.00E+00">
                  <c:v>4.0403142690488599E+37</c:v>
                </c:pt>
                <c:pt idx="394">
                  <c:v>-8786.1147417649299</c:v>
                </c:pt>
                <c:pt idx="395" formatCode="0.00E+00">
                  <c:v>3.0807086434781002E+37</c:v>
                </c:pt>
                <c:pt idx="396">
                  <c:v>-12116.5616312</c:v>
                </c:pt>
                <c:pt idx="397" formatCode="0.00E+00">
                  <c:v>2.28506822477359E+37</c:v>
                </c:pt>
                <c:pt idx="398">
                  <c:v>-16853.657336309501</c:v>
                </c:pt>
                <c:pt idx="399" formatCode="0.00E+00">
                  <c:v>1.6486336771133899E+37</c:v>
                </c:pt>
                <c:pt idx="400">
                  <c:v>-23652.9640748647</c:v>
                </c:pt>
                <c:pt idx="401" formatCode="0.00E+00">
                  <c:v>1.15680110765232E+37</c:v>
                </c:pt>
                <c:pt idx="402">
                  <c:v>-33501.1905423727</c:v>
                </c:pt>
                <c:pt idx="403" formatCode="0.00E+00">
                  <c:v>7.8924199167336096E+36</c:v>
                </c:pt>
                <c:pt idx="404">
                  <c:v>-47895.280354842798</c:v>
                </c:pt>
                <c:pt idx="405" formatCode="0.00E+00">
                  <c:v>5.23436372230306E+36</c:v>
                </c:pt>
                <c:pt idx="406">
                  <c:v>-69124.268991009696</c:v>
                </c:pt>
                <c:pt idx="407" formatCode="0.00E+00">
                  <c:v>3.3735378183152298E+36</c:v>
                </c:pt>
                <c:pt idx="408">
                  <c:v>-100716.053728139</c:v>
                </c:pt>
                <c:pt idx="409" formatCode="0.00E+00">
                  <c:v>2.1121437315327601E+36</c:v>
                </c:pt>
                <c:pt idx="410">
                  <c:v>-148150.603811615</c:v>
                </c:pt>
                <c:pt idx="411" formatCode="0.00E+00">
                  <c:v>1.2841323062212201E+36</c:v>
                </c:pt>
                <c:pt idx="412">
                  <c:v>-220006.55889893699</c:v>
                </c:pt>
                <c:pt idx="413" formatCode="0.00E+00">
                  <c:v>7.5781261510667807E+35</c:v>
                </c:pt>
                <c:pt idx="414">
                  <c:v>-329817.51485749998</c:v>
                </c:pt>
                <c:pt idx="415" formatCode="0.00E+00">
                  <c:v>4.3389328289273002E+35</c:v>
                </c:pt>
                <c:pt idx="416">
                  <c:v>-499098.20630411798</c:v>
                </c:pt>
                <c:pt idx="417" formatCode="0.00E+00">
                  <c:v>2.40914462665859E+35</c:v>
                </c:pt>
                <c:pt idx="418">
                  <c:v>-762311.99731012096</c:v>
                </c:pt>
                <c:pt idx="419" formatCode="0.00E+00">
                  <c:v>1.29651752320632E+35</c:v>
                </c:pt>
                <c:pt idx="420">
                  <c:v>-1175080.88604499</c:v>
                </c:pt>
                <c:pt idx="421" formatCode="0.00E+00">
                  <c:v>6.7591694183334197E+34</c:v>
                </c:pt>
                <c:pt idx="422">
                  <c:v>-1827846.57818061</c:v>
                </c:pt>
                <c:pt idx="423" formatCode="0.00E+00">
                  <c:v>3.4116050131051602E+34</c:v>
                </c:pt>
                <c:pt idx="424">
                  <c:v>-2868754.38774104</c:v>
                </c:pt>
                <c:pt idx="425" formatCode="0.00E+00">
                  <c:v>1.66614508052402E+34</c:v>
                </c:pt>
                <c:pt idx="426">
                  <c:v>-4542240.6767152296</c:v>
                </c:pt>
                <c:pt idx="427" formatCode="0.00E+00">
                  <c:v>7.8682963005161098E+33</c:v>
                </c:pt>
                <c:pt idx="428">
                  <c:v>-7254526.2689969903</c:v>
                </c:pt>
                <c:pt idx="429" formatCode="0.00E+00">
                  <c:v>3.5906599005961898E+33</c:v>
                </c:pt>
                <c:pt idx="430">
                  <c:v>-11685495.420274399</c:v>
                </c:pt>
                <c:pt idx="431" formatCode="0.00E+00">
                  <c:v>1.5823104131677399E+33</c:v>
                </c:pt>
                <c:pt idx="432">
                  <c:v>-18981031.6744201</c:v>
                </c:pt>
                <c:pt idx="433" formatCode="0.00E+00">
                  <c:v>6.7284800463644403E+32</c:v>
                </c:pt>
                <c:pt idx="434">
                  <c:v>-31085748.895917699</c:v>
                </c:pt>
                <c:pt idx="435" formatCode="0.00E+00">
                  <c:v>2.7587948919267999E+32</c:v>
                </c:pt>
                <c:pt idx="436">
                  <c:v>-51322161.820142999</c:v>
                </c:pt>
                <c:pt idx="437" formatCode="0.00E+00">
                  <c:v>1.08981534231893E+32</c:v>
                </c:pt>
                <c:pt idx="438">
                  <c:v>-85404964.614467695</c:v>
                </c:pt>
                <c:pt idx="439" formatCode="0.00E+00">
                  <c:v>4.1443384264406696E+31</c:v>
                </c:pt>
                <c:pt idx="440">
                  <c:v>-143227937.48626101</c:v>
                </c:pt>
                <c:pt idx="441" formatCode="0.00E+00">
                  <c:v>1.51581772452208E+31</c:v>
                </c:pt>
                <c:pt idx="442">
                  <c:v>-242030562.03266701</c:v>
                </c:pt>
                <c:pt idx="443" formatCode="0.00E+00">
                  <c:v>5.3275908002838304E+30</c:v>
                </c:pt>
                <c:pt idx="444">
                  <c:v>-412042079.60609603</c:v>
                </c:pt>
                <c:pt idx="445" formatCode="0.00E+00">
                  <c:v>1.7975886647348201E+30</c:v>
                </c:pt>
                <c:pt idx="446">
                  <c:v>-706598292.381145</c:v>
                </c:pt>
                <c:pt idx="447" formatCode="0.00E+00">
                  <c:v>5.8168572265932101E+29</c:v>
                </c:pt>
                <c:pt idx="448">
                  <c:v>-1220376415.6512301</c:v>
                </c:pt>
                <c:pt idx="449" formatCode="0.00E+00">
                  <c:v>1.8032930521373698E+29</c:v>
                </c:pt>
                <c:pt idx="450">
                  <c:v>-2122441120.4791801</c:v>
                </c:pt>
                <c:pt idx="451" formatCode="0.00E+00">
                  <c:v>5.3498524764272402E+28</c:v>
                </c:pt>
                <c:pt idx="452">
                  <c:v>-3716451228.6142702</c:v>
                </c:pt>
                <c:pt idx="453" formatCode="0.00E+00">
                  <c:v>1.5170764193015E+28</c:v>
                </c:pt>
                <c:pt idx="454">
                  <c:v>-6550922086.9436197</c:v>
                </c:pt>
                <c:pt idx="455" formatCode="0.00E+00">
                  <c:v>4.1070370572691699E+27</c:v>
                </c:pt>
                <c:pt idx="456">
                  <c:v>-11622187894.6513</c:v>
                </c:pt>
                <c:pt idx="457" formatCode="0.00E+00">
                  <c:v>1.0600862496532901E+27</c:v>
                </c:pt>
                <c:pt idx="458">
                  <c:v>-20749855615.932301</c:v>
                </c:pt>
                <c:pt idx="459" formatCode="0.00E+00">
                  <c:v>2.60524825662531E+26</c:v>
                </c:pt>
                <c:pt idx="460">
                  <c:v>-37274712387.550903</c:v>
                </c:pt>
                <c:pt idx="461" formatCode="0.00E+00">
                  <c:v>6.0872539602296804E+25</c:v>
                </c:pt>
                <c:pt idx="462">
                  <c:v>-67362147848.972298</c:v>
                </c:pt>
                <c:pt idx="463" formatCode="0.00E+00">
                  <c:v>1.3501719344595601E+25</c:v>
                </c:pt>
                <c:pt idx="464">
                  <c:v>-122447634963.09599</c:v>
                </c:pt>
                <c:pt idx="465" formatCode="0.00E+00">
                  <c:v>2.8381884108493498E+24</c:v>
                </c:pt>
                <c:pt idx="466">
                  <c:v>-223845447759.07501</c:v>
                </c:pt>
                <c:pt idx="467" formatCode="0.00E+00">
                  <c:v>5.6444412193331599E+23</c:v>
                </c:pt>
                <c:pt idx="468">
                  <c:v>-411471887679.76001</c:v>
                </c:pt>
                <c:pt idx="469" formatCode="0.00E+00">
                  <c:v>1.06003561391853E+23</c:v>
                </c:pt>
                <c:pt idx="470">
                  <c:v>-760425846192.88098</c:v>
                </c:pt>
                <c:pt idx="471" formatCode="0.00E+00">
                  <c:v>1.8761838040018399E+22</c:v>
                </c:pt>
                <c:pt idx="472">
                  <c:v>-1412632696383.6499</c:v>
                </c:pt>
                <c:pt idx="473" formatCode="0.00E+00">
                  <c:v>3.1229018947744102E+21</c:v>
                </c:pt>
                <c:pt idx="474">
                  <c:v>-2637474905898.04</c:v>
                </c:pt>
                <c:pt idx="475" formatCode="0.00E+00">
                  <c:v>4.8772080432021602E+20</c:v>
                </c:pt>
                <c:pt idx="476">
                  <c:v>-4948405305918.7197</c:v>
                </c:pt>
                <c:pt idx="477" formatCode="0.00E+00">
                  <c:v>7.1291302128279298E+19</c:v>
                </c:pt>
                <c:pt idx="478">
                  <c:v>-9328059788166.9004</c:v>
                </c:pt>
                <c:pt idx="479" formatCode="0.00E+00">
                  <c:v>9.7271650832825999E+18</c:v>
                </c:pt>
                <c:pt idx="480">
                  <c:v>-17664360919841.199</c:v>
                </c:pt>
                <c:pt idx="481" formatCode="0.00E+00">
                  <c:v>1.23523564251392E+18</c:v>
                </c:pt>
                <c:pt idx="482">
                  <c:v>-33598249468073.199</c:v>
                </c:pt>
                <c:pt idx="483" formatCode="0.00E+00">
                  <c:v>1.4552526706040602E+17</c:v>
                </c:pt>
                <c:pt idx="484">
                  <c:v>-64176966021836.297</c:v>
                </c:pt>
                <c:pt idx="485" formatCode="0.00E+00">
                  <c:v>1.58499102632379E+16</c:v>
                </c:pt>
                <c:pt idx="486">
                  <c:v>-123088466054324</c:v>
                </c:pt>
                <c:pt idx="487">
                  <c:v>1589756295379820</c:v>
                </c:pt>
                <c:pt idx="488">
                  <c:v>-237008080595262</c:v>
                </c:pt>
                <c:pt idx="489" formatCode="0.00E+00">
                  <c:v>146210225367786</c:v>
                </c:pt>
                <c:pt idx="490">
                  <c:v>-458087735760809</c:v>
                </c:pt>
                <c:pt idx="491">
                  <c:v>12270818867626.801</c:v>
                </c:pt>
                <c:pt idx="492">
                  <c:v>-888599621775552</c:v>
                </c:pt>
                <c:pt idx="493">
                  <c:v>934662372326.76196</c:v>
                </c:pt>
                <c:pt idx="494">
                  <c:v>-1729688449942920</c:v>
                </c:pt>
                <c:pt idx="495">
                  <c:v>64214161649.303902</c:v>
                </c:pt>
                <c:pt idx="496">
                  <c:v>-3378052715455960</c:v>
                </c:pt>
                <c:pt idx="497">
                  <c:v>3950986079.7190599</c:v>
                </c:pt>
                <c:pt idx="498">
                  <c:v>-6618115220714110</c:v>
                </c:pt>
                <c:pt idx="499">
                  <c:v>215908870.29570401</c:v>
                </c:pt>
                <c:pt idx="500" formatCode="0.00E+00">
                  <c:v>-1.300481824471E+16</c:v>
                </c:pt>
                <c:pt idx="501">
                  <c:v>10376470.0626669</c:v>
                </c:pt>
                <c:pt idx="502" formatCode="0.00E+00">
                  <c:v>-2.56276693552384E+16</c:v>
                </c:pt>
                <c:pt idx="503">
                  <c:v>433198.160438344</c:v>
                </c:pt>
                <c:pt idx="504" formatCode="0.00E+00">
                  <c:v>-5.0638600831932496E+16</c:v>
                </c:pt>
                <c:pt idx="505">
                  <c:v>15260.852472496401</c:v>
                </c:pt>
                <c:pt idx="506" formatCode="0.00E+00">
                  <c:v>-1.0031249463418499E+17</c:v>
                </c:pt>
                <c:pt idx="507">
                  <c:v>218.171713740195</c:v>
                </c:pt>
                <c:pt idx="508" formatCode="0.00E+00">
                  <c:v>-1.9918754744577699E+17</c:v>
                </c:pt>
                <c:pt idx="509">
                  <c:v>-237.81113103584801</c:v>
                </c:pt>
                <c:pt idx="510" formatCode="0.00E+00">
                  <c:v>-3.9640242806574899E+17</c:v>
                </c:pt>
                <c:pt idx="511">
                  <c:v>-250.00810092927301</c:v>
                </c:pt>
                <c:pt idx="512" formatCode="0.00E+00">
                  <c:v>-7.9051590727959898E+17</c:v>
                </c:pt>
                <c:pt idx="513">
                  <c:v>-251.13113341712599</c:v>
                </c:pt>
                <c:pt idx="514" formatCode="0.00E+00">
                  <c:v>-1.57949547446592E+18</c:v>
                </c:pt>
                <c:pt idx="515">
                  <c:v>-252.03583499675699</c:v>
                </c:pt>
                <c:pt idx="516" formatCode="0.00E+00">
                  <c:v>-3.1614983244086001E+18</c:v>
                </c:pt>
                <c:pt idx="517">
                  <c:v>-252.93807403368899</c:v>
                </c:pt>
                <c:pt idx="518" formatCode="0.00E+00">
                  <c:v>-6.3382257309735404E+18</c:v>
                </c:pt>
                <c:pt idx="519">
                  <c:v>-253.84096170979299</c:v>
                </c:pt>
                <c:pt idx="520" formatCode="0.00E+00">
                  <c:v>-1.27255347288302E+19</c:v>
                </c:pt>
                <c:pt idx="521">
                  <c:v>-254.744401599719</c:v>
                </c:pt>
                <c:pt idx="522" formatCode="0.00E+00">
                  <c:v>-2.5582996764829602E+19</c:v>
                </c:pt>
                <c:pt idx="523">
                  <c:v>-255.64826717374501</c:v>
                </c:pt>
                <c:pt idx="524" formatCode="0.00E+00">
                  <c:v>-5.1490521899673002E+19</c:v>
                </c:pt>
                <c:pt idx="525">
                  <c:v>-256.55243480644202</c:v>
                </c:pt>
                <c:pt idx="526" formatCode="0.00E+00">
                  <c:v>-1.03737828092872E+20</c:v>
                </c:pt>
                <c:pt idx="527">
                  <c:v>-257.45678345481701</c:v>
                </c:pt>
                <c:pt idx="528" formatCode="0.00E+00">
                  <c:v>-2.0917725890965501E+20</c:v>
                </c:pt>
                <c:pt idx="529">
                  <c:v>-258.36119415209203</c:v>
                </c:pt>
                <c:pt idx="530" formatCode="0.00E+00">
                  <c:v>-4.2207800042566202E+20</c:v>
                </c:pt>
                <c:pt idx="531">
                  <c:v>-259.26554952294703</c:v>
                </c:pt>
                <c:pt idx="532" formatCode="0.00E+00">
                  <c:v>-8.5212901803802598E+20</c:v>
                </c:pt>
                <c:pt idx="533">
                  <c:v>-260.16973331674001</c:v>
                </c:pt>
                <c:pt idx="534" formatCode="0.00E+00">
                  <c:v>-1.7210195942982901E+21</c:v>
                </c:pt>
                <c:pt idx="535">
                  <c:v>-261.07362995499801</c:v>
                </c:pt>
                <c:pt idx="536" formatCode="0.00E+00">
                  <c:v>-3.4767022108238199E+21</c:v>
                </c:pt>
                <c:pt idx="537">
                  <c:v>-261.97712408972001</c:v>
                </c:pt>
                <c:pt idx="538" formatCode="0.00E+00">
                  <c:v>-7.0239877195656698E+21</c:v>
                </c:pt>
                <c:pt idx="539" formatCode="0.00E+00">
                  <c:v>-262.88010016917502</c:v>
                </c:pt>
                <c:pt idx="540" formatCode="0.00E+00">
                  <c:v>-1.41895251438324E+22</c:v>
                </c:pt>
                <c:pt idx="541">
                  <c:v>-263.78244200805699</c:v>
                </c:pt>
                <c:pt idx="542" formatCode="0.00E+00">
                  <c:v>-2.86584753010574E+22</c:v>
                </c:pt>
                <c:pt idx="543">
                  <c:v>-264.68403235893601</c:v>
                </c:pt>
                <c:pt idx="544" formatCode="0.00E+00">
                  <c:v>-5.7859217841250699E+22</c:v>
                </c:pt>
                <c:pt idx="545">
                  <c:v>-265.58475248199397</c:v>
                </c:pt>
                <c:pt idx="546" formatCode="0.00E+00">
                  <c:v>-1.16750665487159E+23</c:v>
                </c:pt>
                <c:pt idx="547">
                  <c:v>-266.48448171010602</c:v>
                </c:pt>
                <c:pt idx="548" formatCode="0.00E+00">
                  <c:v>-2.3542169081752499E+23</c:v>
                </c:pt>
                <c:pt idx="549">
                  <c:v>-267.38309700626297</c:v>
                </c:pt>
                <c:pt idx="550" formatCode="0.00E+00">
                  <c:v>-4.7431488541977898E+23</c:v>
                </c:pt>
                <c:pt idx="551">
                  <c:v>-268.28047251035002</c:v>
                </c:pt>
                <c:pt idx="552" formatCode="0.00E+00">
                  <c:v>-9.54669289020024E+23</c:v>
                </c:pt>
                <c:pt idx="553">
                  <c:v>-269.17647907218202</c:v>
                </c:pt>
                <c:pt idx="554" formatCode="0.00E+00">
                  <c:v>-1.9192771130290601E+24</c:v>
                </c:pt>
                <c:pt idx="555">
                  <c:v>-270.070983767614</c:v>
                </c:pt>
                <c:pt idx="556" formatCode="0.00E+00">
                  <c:v>-3.8534828225567902E+24</c:v>
                </c:pt>
                <c:pt idx="557">
                  <c:v>-270.963849394394</c:v>
                </c:pt>
                <c:pt idx="558" formatCode="0.00E+00">
                  <c:v>-7.7256050447810203E+24</c:v>
                </c:pt>
                <c:pt idx="559">
                  <c:v>-271.85493394425498</c:v>
                </c:pt>
                <c:pt idx="560" formatCode="0.00E+00">
                  <c:v>-1.54634738201012E+25</c:v>
                </c:pt>
                <c:pt idx="561">
                  <c:v>-272.74409004752499</c:v>
                </c:pt>
                <c:pt idx="562" formatCode="0.00E+00">
                  <c:v>-3.0896486021578599E+25</c:v>
                </c:pt>
                <c:pt idx="563">
                  <c:v>-273.63116438628498</c:v>
                </c:pt>
                <c:pt idx="564" formatCode="0.00E+00">
                  <c:v>-6.1612717116019997E+25</c:v>
                </c:pt>
                <c:pt idx="565">
                  <c:v>-274.51599707178201</c:v>
                </c:pt>
                <c:pt idx="566" formatCode="0.00E+00">
                  <c:v>-1.22609032128433E+26</c:v>
                </c:pt>
                <c:pt idx="567">
                  <c:v>-275.39842098148699</c:v>
                </c:pt>
                <c:pt idx="568" formatCode="0.00E+00">
                  <c:v>-2.4344270146635599E+26</c:v>
                </c:pt>
                <c:pt idx="569">
                  <c:v>-276.278261050754</c:v>
                </c:pt>
                <c:pt idx="570" formatCode="0.00E+00">
                  <c:v>-4.8219685822862101E+26</c:v>
                </c:pt>
                <c:pt idx="571">
                  <c:v>-277.15533351358499</c:v>
                </c:pt>
                <c:pt idx="572" formatCode="0.00E+00">
                  <c:v>-9.5265620918562902E+26</c:v>
                </c:pt>
                <c:pt idx="573">
                  <c:v>-278.02944508647101</c:v>
                </c:pt>
                <c:pt idx="574" formatCode="0.00E+00">
                  <c:v>-1.8769939020546599E+27</c:v>
                </c:pt>
                <c:pt idx="575">
                  <c:v>-278.90039208868302</c:v>
                </c:pt>
                <c:pt idx="576" formatCode="0.00E+00">
                  <c:v>-3.6875227098718298E+27</c:v>
                </c:pt>
                <c:pt idx="577">
                  <c:v>-279.76795949166899</c:v>
                </c:pt>
                <c:pt idx="578" formatCode="0.00E+00">
                  <c:v>-7.2224041477229903E+27</c:v>
                </c:pt>
                <c:pt idx="579">
                  <c:v>-280.63191988945499</c:v>
                </c:pt>
                <c:pt idx="580" formatCode="0.00E+00">
                  <c:v>-1.4100478898639399E+28</c:v>
                </c:pt>
                <c:pt idx="581">
                  <c:v>-281.492032381032</c:v>
                </c:pt>
                <c:pt idx="582" formatCode="0.00E+00">
                  <c:v>-2.74359726053747E+28</c:v>
                </c:pt>
                <c:pt idx="583">
                  <c:v>-282.34804135470301</c:v>
                </c:pt>
                <c:pt idx="584" formatCode="0.00E+00">
                  <c:v>-5.31949454097864E+28</c:v>
                </c:pt>
                <c:pt idx="585">
                  <c:v>-283.19967516319701</c:v>
                </c:pt>
                <c:pt idx="586" formatCode="0.00E+00">
                  <c:v>-1.0275728330952101E+29</c:v>
                </c:pt>
                <c:pt idx="587">
                  <c:v>-284.046644677036</c:v>
                </c:pt>
                <c:pt idx="588" formatCode="0.00E+00">
                  <c:v>-1.9773131432148999E+29</c:v>
                </c:pt>
                <c:pt idx="589">
                  <c:v>-284.88864170214202</c:v>
                </c:pt>
                <c:pt idx="590" formatCode="0.00E+00">
                  <c:v>-3.7895430339413901E+29</c:v>
                </c:pt>
                <c:pt idx="591">
                  <c:v>-285.72533724594803</c:v>
                </c:pt>
                <c:pt idx="592" formatCode="0.00E+00">
                  <c:v>-7.2322649354652399E+29</c:v>
                </c:pt>
                <c:pt idx="593">
                  <c:v>-286.55637961430699</c:v>
                </c:pt>
                <c:pt idx="594" formatCode="0.00E+00">
                  <c:v>-1.3742476757839601E+30</c:v>
                </c:pt>
                <c:pt idx="595">
                  <c:v>-287.38139231928699</c:v>
                </c:pt>
                <c:pt idx="596" formatCode="0.00E+00">
                  <c:v>-2.5994743998827103E+30</c:v>
                </c:pt>
                <c:pt idx="597">
                  <c:v>-288.19997177532201</c:v>
                </c:pt>
                <c:pt idx="598" formatCode="0.00E+00">
                  <c:v>-4.8939789501325002E+30</c:v>
                </c:pt>
                <c:pt idx="599">
                  <c:v>-289.01168475830298</c:v>
                </c:pt>
                <c:pt idx="600" formatCode="0.00E+00">
                  <c:v>-9.1689653879577601E+30</c:v>
                </c:pt>
                <c:pt idx="601">
                  <c:v>-289.81606559877099</c:v>
                </c:pt>
                <c:pt idx="602" formatCode="0.00E+00">
                  <c:v>-1.7091705083334001E+31</c:v>
                </c:pt>
                <c:pt idx="603">
                  <c:v>-290.612613076542</c:v>
                </c:pt>
                <c:pt idx="604" formatCode="0.00E+00">
                  <c:v>-3.16943501034395E+31</c:v>
                </c:pt>
                <c:pt idx="605">
                  <c:v>-291.40078697957802</c:v>
                </c:pt>
                <c:pt idx="606" formatCode="0.00E+00">
                  <c:v>-5.8456621966532997E+31</c:v>
                </c:pt>
                <c:pt idx="607">
                  <c:v>-292.18000428481798</c:v>
                </c:pt>
                <c:pt idx="608" formatCode="0.00E+00">
                  <c:v>-1.0721717814127299E+32</c:v>
                </c:pt>
                <c:pt idx="609">
                  <c:v>-292.94963491268902</c:v>
                </c:pt>
                <c:pt idx="610" formatCode="0.00E+00">
                  <c:v>-1.9552242368364402E+32</c:v>
                </c:pt>
                <c:pt idx="611">
                  <c:v>-293.708997000159</c:v>
                </c:pt>
                <c:pt idx="612" formatCode="0.00E+00">
                  <c:v>-3.5444788352947704E+32</c:v>
                </c:pt>
                <c:pt idx="613">
                  <c:v>-294.45735162919698</c:v>
                </c:pt>
                <c:pt idx="614" formatCode="0.00E+00">
                  <c:v>-6.3863568976298398E+32</c:v>
                </c:pt>
                <c:pt idx="615">
                  <c:v>-295.19389693824002</c:v>
                </c:pt>
                <c:pt idx="616" formatCode="0.00E+00">
                  <c:v>-1.1434563397489701E+33</c:v>
                </c:pt>
                <c:pt idx="617">
                  <c:v>-295.91776153345597</c:v>
                </c:pt>
                <c:pt idx="618" formatCode="0.00E+00">
                  <c:v>-2.03409592530119E+33</c:v>
                </c:pt>
                <c:pt idx="619">
                  <c:v>-296.62799710402402</c:v>
                </c:pt>
                <c:pt idx="620" formatCode="0.00E+00">
                  <c:v>-3.5944109336427201E+33</c:v>
                </c:pt>
                <c:pt idx="621">
                  <c:v>-297.32357013094202</c:v>
                </c:pt>
                <c:pt idx="622" formatCode="0.00E+00">
                  <c:v>-6.3082169215740295E+33</c:v>
                </c:pt>
                <c:pt idx="623">
                  <c:v>-298.003352561631</c:v>
                </c:pt>
                <c:pt idx="624" formatCode="0.00E+00">
                  <c:v>-1.0993230411600601E+34</c:v>
                </c:pt>
                <c:pt idx="625">
                  <c:v>-298.66611130242501</c:v>
                </c:pt>
                <c:pt idx="626" formatCode="0.00E+00">
                  <c:v>-1.9019544626779999E+34</c:v>
                </c:pt>
                <c:pt idx="627">
                  <c:v>-299.31049635725799</c:v>
                </c:pt>
                <c:pt idx="628" formatCode="0.00E+00">
                  <c:v>-3.2662257505891899E+34</c:v>
                </c:pt>
                <c:pt idx="629">
                  <c:v>-299.93502741284499</c:v>
                </c:pt>
                <c:pt idx="630" formatCode="0.00E+00">
                  <c:v>-5.5664424338439303E+34</c:v>
                </c:pt>
                <c:pt idx="631">
                  <c:v>-300.53807863758499</c:v>
                </c:pt>
                <c:pt idx="632" formatCode="0.00E+00">
                  <c:v>-9.4125581688892109E+34</c:v>
                </c:pt>
                <c:pt idx="633">
                  <c:v>-301.11786142223201</c:v>
                </c:pt>
                <c:pt idx="634" formatCode="0.00E+00">
                  <c:v>-1.57887523915168E+35</c:v>
                </c:pt>
                <c:pt idx="635">
                  <c:v>-301.67240474388399</c:v>
                </c:pt>
                <c:pt idx="636" formatCode="0.00E+00">
                  <c:v>-2.6266886851990001E+35</c:v>
                </c:pt>
                <c:pt idx="637">
                  <c:v>-302.19953277952902</c:v>
                </c:pt>
                <c:pt idx="638" formatCode="0.00E+00">
                  <c:v>-4.3331039709433399E+35</c:v>
                </c:pt>
                <c:pt idx="639">
                  <c:v>-302.69683932939699</c:v>
                </c:pt>
                <c:pt idx="640" formatCode="0.00E+00">
                  <c:v>-7.0864204576324197E+35</c:v>
                </c:pt>
                <c:pt idx="641">
                  <c:v>-303.16165853147902</c:v>
                </c:pt>
                <c:pt idx="642" formatCode="0.00E+00">
                  <c:v>-1.14867724000481E+36</c:v>
                </c:pt>
                <c:pt idx="643">
                  <c:v>-303.59103125395899</c:v>
                </c:pt>
                <c:pt idx="644" formatCode="0.00E+00">
                  <c:v>-1.8450863335171299E+36</c:v>
                </c:pt>
                <c:pt idx="645">
                  <c:v>-303.981666438589</c:v>
                </c:pt>
                <c:pt idx="646" formatCode="0.00E+00">
                  <c:v>-2.93619835380484E+36</c:v>
                </c:pt>
                <c:pt idx="647">
                  <c:v>-304.32989653092199</c:v>
                </c:pt>
                <c:pt idx="648" formatCode="0.00E+00">
                  <c:v>-4.62811960592545E+36</c:v>
                </c:pt>
                <c:pt idx="649">
                  <c:v>-304.63162596761202</c:v>
                </c:pt>
                <c:pt idx="650" formatCode="0.00E+00">
                  <c:v>-7.2239137996855396E+36</c:v>
                </c:pt>
                <c:pt idx="651">
                  <c:v>-304.88227149000301</c:v>
                </c:pt>
                <c:pt idx="652" formatCode="0.00E+00">
                  <c:v>-1.1163112818819699E+37</c:v>
                </c:pt>
                <c:pt idx="653">
                  <c:v>-305.07669280894299</c:v>
                </c:pt>
                <c:pt idx="654" formatCode="0.00E+00">
                  <c:v>-1.7074039710518401E+37</c:v>
                </c:pt>
                <c:pt idx="655">
                  <c:v>-305.209111847744</c:v>
                </c:pt>
                <c:pt idx="656" formatCode="0.00E+00">
                  <c:v>-2.5841405358119598E+37</c:v>
                </c:pt>
                <c:pt idx="657">
                  <c:v>-305.27301842561297</c:v>
                </c:pt>
                <c:pt idx="658" formatCode="0.00E+00">
                  <c:v>-3.8691221003326098E+37</c:v>
                </c:pt>
                <c:pt idx="659">
                  <c:v>-305.26105979649901</c:v>
                </c:pt>
                <c:pt idx="660" formatCode="0.00E+00">
                  <c:v>-5.7294037955091797E+37</c:v>
                </c:pt>
                <c:pt idx="661">
                  <c:v>-305.16491090737298</c:v>
                </c:pt>
                <c:pt idx="662" formatCode="0.00E+00">
                  <c:v>-8.3885636365829598E+37</c:v>
                </c:pt>
                <c:pt idx="663">
                  <c:v>-304.97512155941098</c:v>
                </c:pt>
                <c:pt idx="664" formatCode="0.00E+00">
                  <c:v>-1.2140128225796901E+38</c:v>
                </c:pt>
                <c:pt idx="665">
                  <c:v>-304.68093581205301</c:v>
                </c:pt>
                <c:pt idx="666" formatCode="0.00E+00">
                  <c:v>-1.7361534273998298E+38</c:v>
                </c:pt>
                <c:pt idx="667">
                  <c:v>-304.270077920647</c:v>
                </c:pt>
                <c:pt idx="668" formatCode="0.00E+00">
                  <c:v>-2.4527229564181898E+38</c:v>
                </c:pt>
                <c:pt idx="669" formatCode="0.00E+00">
                  <c:v>-303.72849778879998</c:v>
                </c:pt>
                <c:pt idx="670" formatCode="0.00E+00">
                  <c:v>-3.42188107951201E+38</c:v>
                </c:pt>
                <c:pt idx="671">
                  <c:v>-303.04006727582299</c:v>
                </c:pt>
                <c:pt idx="672" formatCode="0.00E+00">
                  <c:v>-4.7129303415673599E+38</c:v>
                </c:pt>
                <c:pt idx="673">
                  <c:v>-302.18621663668699</c:v>
                </c:pt>
                <c:pt idx="674" formatCode="0.00E+00">
                  <c:v>-6.4057899396736098E+38</c:v>
                </c:pt>
                <c:pt idx="675">
                  <c:v>-301.14549776800902</c:v>
                </c:pt>
                <c:pt idx="676" formatCode="0.00E+00">
                  <c:v>-8.5890825469950097E+38</c:v>
                </c:pt>
                <c:pt idx="677">
                  <c:v>-299.893057634255</c:v>
                </c:pt>
                <c:pt idx="678" formatCode="0.00E+00">
                  <c:v>-1.13563714127932E+39</c:v>
                </c:pt>
                <c:pt idx="679">
                  <c:v>-298.40000105124398</c:v>
                </c:pt>
                <c:pt idx="680" formatCode="0.00E+00">
                  <c:v>-1.4800113459108E+39</c:v>
                </c:pt>
                <c:pt idx="681">
                  <c:v>-296.63261664322499</c:v>
                </c:pt>
                <c:pt idx="682" formatCode="0.00E+00">
                  <c:v>-1.9003007056395201E+39</c:v>
                </c:pt>
                <c:pt idx="683">
                  <c:v>-294.55143291429999</c:v>
                </c:pt>
                <c:pt idx="684" formatCode="0.00E+00">
                  <c:v>-2.4026633655742301E+39</c:v>
                </c:pt>
                <c:pt idx="685">
                  <c:v>-292.11006251945702</c:v>
                </c:pt>
                <c:pt idx="686" formatCode="0.00E+00">
                  <c:v>-2.9897634092001598E+39</c:v>
                </c:pt>
                <c:pt idx="687">
                  <c:v>-289.253781365485</c:v>
                </c:pt>
                <c:pt idx="688" formatCode="0.00E+00">
                  <c:v>-3.6592119442130602E+39</c:v>
                </c:pt>
                <c:pt idx="689">
                  <c:v>-285.917774289249</c:v>
                </c:pt>
                <c:pt idx="690" formatCode="0.00E+00">
                  <c:v>-4.4019563947149202E+39</c:v>
                </c:pt>
                <c:pt idx="691">
                  <c:v>-282.024959637248</c:v>
                </c:pt>
                <c:pt idx="692" formatCode="0.00E+00">
                  <c:v>-5.2008003799494698E+39</c:v>
                </c:pt>
                <c:pt idx="693">
                  <c:v>-277.48327960453503</c:v>
                </c:pt>
                <c:pt idx="694" formatCode="0.00E+00">
                  <c:v>-6.0292878368103301E+39</c:v>
                </c:pt>
                <c:pt idx="695">
                  <c:v>-272.18230964674899</c:v>
                </c:pt>
                <c:pt idx="696" formatCode="0.00E+00">
                  <c:v>-6.8512180950549199E+39</c:v>
                </c:pt>
                <c:pt idx="697">
                  <c:v>-265.988995882631</c:v>
                </c:pt>
                <c:pt idx="698" formatCode="0.00E+00">
                  <c:v>-7.6210603796081994E+39</c:v>
                </c:pt>
                <c:pt idx="699">
                  <c:v>-258.74227035945802</c:v>
                </c:pt>
                <c:pt idx="700" formatCode="0.00E+00">
                  <c:v>-8.2854948220176104E+39</c:v>
                </c:pt>
                <c:pt idx="701">
                  <c:v>-250.24621513776299</c:v>
                </c:pt>
                <c:pt idx="702" formatCode="0.00E+00">
                  <c:v>-8.7862148992865297E+39</c:v>
                </c:pt>
                <c:pt idx="703">
                  <c:v>-240.261340145237</c:v>
                </c:pt>
                <c:pt idx="704" formatCode="0.00E+00">
                  <c:v>-9.0639831806327001E+39</c:v>
                </c:pt>
                <c:pt idx="705">
                  <c:v>-228.493396622039</c:v>
                </c:pt>
                <c:pt idx="706" formatCode="0.00E+00">
                  <c:v>-9.06374843328503E+39</c:v>
                </c:pt>
                <c:pt idx="707">
                  <c:v>-214.57895372291799</c:v>
                </c:pt>
                <c:pt idx="708" formatCode="0.00E+00">
                  <c:v>-8.7404289702170496E+39</c:v>
                </c:pt>
                <c:pt idx="709">
                  <c:v>-198.06670079140099</c:v>
                </c:pt>
                <c:pt idx="710" formatCode="0.00E+00">
                  <c:v>-8.0647763064624205E+39</c:v>
                </c:pt>
                <c:pt idx="711">
                  <c:v>-178.39307422803901</c:v>
                </c:pt>
                <c:pt idx="712" formatCode="0.00E+00">
                  <c:v>-7.0285927167990595E+39</c:v>
                </c:pt>
                <c:pt idx="713">
                  <c:v>-154.850306369441</c:v>
                </c:pt>
                <c:pt idx="714" formatCode="0.00E+00">
                  <c:v>-5.6485238325349301E+39</c:v>
                </c:pt>
                <c:pt idx="715">
                  <c:v>-126.544298222089</c:v>
                </c:pt>
                <c:pt idx="716" formatCode="0.00E+00">
                  <c:v>-3.96771196466404E+39</c:v>
                </c:pt>
                <c:pt idx="717">
                  <c:v>-92.338747717767603</c:v>
                </c:pt>
                <c:pt idx="718" formatCode="0.00E+00">
                  <c:v>-2.05478922350327E+39</c:v>
                </c:pt>
                <c:pt idx="719" formatCode="0.00E+00">
                  <c:v>-50.780604231658103</c:v>
                </c:pt>
                <c:pt idx="720" formatCode="0.00E+00">
                  <c:v>-2.9350525104444998E+25</c:v>
                </c:pt>
                <c:pt idx="721" formatCode="0.00E+00">
                  <c:v>-7.8790488284460197E-13</c:v>
                </c:pt>
                <c:pt idx="722" formatCode="0.00E+00">
                  <c:v>2.09136746050818E+39</c:v>
                </c:pt>
                <c:pt idx="723">
                  <c:v>62.424915840997798</c:v>
                </c:pt>
                <c:pt idx="724" formatCode="0.00E+00">
                  <c:v>4.10765044500093E+39</c:v>
                </c:pt>
                <c:pt idx="725">
                  <c:v>139.651704864951</c:v>
                </c:pt>
                <c:pt idx="726" formatCode="0.00E+00">
                  <c:v>5.9406342119755496E+39</c:v>
                </c:pt>
                <c:pt idx="727">
                  <c:v>235.82497938508399</c:v>
                </c:pt>
                <c:pt idx="728" formatCode="0.00E+00">
                  <c:v>7.4953447877247695E+39</c:v>
                </c:pt>
                <c:pt idx="729">
                  <c:v>356.42247715945598</c:v>
                </c:pt>
                <c:pt idx="730" formatCode="0.00E+00">
                  <c:v>8.6985715674929603E+39</c:v>
                </c:pt>
                <c:pt idx="731">
                  <c:v>508.734726163738</c:v>
                </c:pt>
                <c:pt idx="732" formatCode="0.00E+00">
                  <c:v>9.5050211914773702E+39</c:v>
                </c:pt>
                <c:pt idx="733">
                  <c:v>702.53431593837502</c:v>
                </c:pt>
                <c:pt idx="734" formatCode="0.00E+00">
                  <c:v>9.9003304635638997E+39</c:v>
                </c:pt>
                <c:pt idx="735">
                  <c:v>951.01604827848905</c:v>
                </c:pt>
                <c:pt idx="736" formatCode="0.00E+00">
                  <c:v>9.9006232777590795E+39</c:v>
                </c:pt>
                <c:pt idx="737">
                  <c:v>1272.12664287912</c:v>
                </c:pt>
                <c:pt idx="738" formatCode="0.00E+00">
                  <c:v>9.5488032946031205E+39</c:v>
                </c:pt>
                <c:pt idx="739">
                  <c:v>1690.45841394627</c:v>
                </c:pt>
                <c:pt idx="740" formatCode="0.00E+00">
                  <c:v>8.9082381684975297E+39</c:v>
                </c:pt>
                <c:pt idx="741">
                  <c:v>2239.9649289765698</c:v>
                </c:pt>
                <c:pt idx="742" formatCode="0.00E+00">
                  <c:v>8.0548292656026402E+39</c:v>
                </c:pt>
                <c:pt idx="743">
                  <c:v>2967.8828298006101</c:v>
                </c:pt>
                <c:pt idx="744" formatCode="0.00E+00">
                  <c:v>7.0686170590537404E+39</c:v>
                </c:pt>
                <c:pt idx="745">
                  <c:v>3940.4356398457599</c:v>
                </c:pt>
                <c:pt idx="746" formatCode="0.00E+00">
                  <c:v>6.0260295235837405E+39</c:v>
                </c:pt>
                <c:pt idx="747">
                  <c:v>5251.1883487744299</c:v>
                </c:pt>
                <c:pt idx="748" formatCode="0.00E+00">
                  <c:v>4.9936624331357001E+39</c:v>
                </c:pt>
                <c:pt idx="749">
                  <c:v>7033.3723120455898</c:v>
                </c:pt>
                <c:pt idx="750" formatCode="0.00E+00">
                  <c:v>4.0241431121113202E+39</c:v>
                </c:pt>
                <c:pt idx="751">
                  <c:v>9478.1979786146694</c:v>
                </c:pt>
                <c:pt idx="752" formatCode="0.00E+00">
                  <c:v>3.1542475553688797E+39</c:v>
                </c:pt>
                <c:pt idx="753">
                  <c:v>12862.2607536172</c:v>
                </c:pt>
                <c:pt idx="754" formatCode="0.00E+00">
                  <c:v>2.4050895698720401E+39</c:v>
                </c:pt>
                <c:pt idx="755">
                  <c:v>17588.8515905229</c:v>
                </c:pt>
                <c:pt idx="756" formatCode="0.00E+00">
                  <c:v>1.7839381745767E+39</c:v>
                </c:pt>
                <c:pt idx="757">
                  <c:v>24250.6776531748</c:v>
                </c:pt>
                <c:pt idx="758" formatCode="0.00E+00">
                  <c:v>1.2870777863915799E+39</c:v>
                </c:pt>
                <c:pt idx="759">
                  <c:v>33725.778515324397</c:v>
                </c:pt>
                <c:pt idx="760" formatCode="0.00E+00">
                  <c:v>9.0310723940772693E+38</c:v>
                </c:pt>
                <c:pt idx="761">
                  <c:v>47325.267952350099</c:v>
                </c:pt>
                <c:pt idx="762" formatCode="0.00E+00">
                  <c:v>6.1615618416143999E+38</c:v>
                </c:pt>
                <c:pt idx="763">
                  <c:v>67022.547308873895</c:v>
                </c:pt>
                <c:pt idx="764" formatCode="0.00E+00">
                  <c:v>4.0864343403843101E+38</c:v>
                </c:pt>
                <c:pt idx="765">
                  <c:v>95811.479471327504</c:v>
                </c:pt>
                <c:pt idx="766" formatCode="0.00E+00">
                  <c:v>2.63369943716539E+38</c:v>
                </c:pt>
                <c:pt idx="767">
                  <c:v>138270.098167841</c:v>
                </c:pt>
                <c:pt idx="768" formatCode="0.00E+00">
                  <c:v>1.64893712670111E+38</c:v>
                </c:pt>
                <c:pt idx="769">
                  <c:v>201454.14057290499</c:v>
                </c:pt>
                <c:pt idx="770" formatCode="0.00E+00">
                  <c:v>1.00251389321307E+38</c:v>
                </c:pt>
                <c:pt idx="771">
                  <c:v>296323.45604577899</c:v>
                </c:pt>
                <c:pt idx="772" formatCode="0.00E+00">
                  <c:v>5.91619470529615E+37</c:v>
                </c:pt>
                <c:pt idx="773">
                  <c:v>440035.18436845101</c:v>
                </c:pt>
                <c:pt idx="774" formatCode="0.00E+00">
                  <c:v>3.3873771586029501E+37</c:v>
                </c:pt>
                <c:pt idx="775">
                  <c:v>659656.29714767705</c:v>
                </c:pt>
                <c:pt idx="776" formatCode="0.00E+00">
                  <c:v>1.8808038293904399E+37</c:v>
                </c:pt>
                <c:pt idx="777">
                  <c:v>998215.91367151495</c:v>
                </c:pt>
                <c:pt idx="778" formatCode="0.00E+00">
                  <c:v>1.0121829530427E+37</c:v>
                </c:pt>
                <c:pt idx="779">
                  <c:v>1524640.2015205401</c:v>
                </c:pt>
                <c:pt idx="780" formatCode="0.00E+00">
                  <c:v>5.2768404124962499E+36</c:v>
                </c:pt>
                <c:pt idx="781">
                  <c:v>2350172.2523148898</c:v>
                </c:pt>
                <c:pt idx="782" formatCode="0.00E+00">
                  <c:v>2.6634182531064501E+36</c:v>
                </c:pt>
                <c:pt idx="783">
                  <c:v>3655694.0063178702</c:v>
                </c:pt>
                <c:pt idx="784" formatCode="0.00E+00">
                  <c:v>1.30074882723664E+36</c:v>
                </c:pt>
                <c:pt idx="785">
                  <c:v>5737493.6819162304</c:v>
                </c:pt>
                <c:pt idx="786" formatCode="0.00E+00">
                  <c:v>6.14272868844522E+35</c:v>
                </c:pt>
                <c:pt idx="787">
                  <c:v>9084440.0271996595</c:v>
                </c:pt>
                <c:pt idx="788" formatCode="0.00E+00">
                  <c:v>2.8032052606350401E+35</c:v>
                </c:pt>
                <c:pt idx="789">
                  <c:v>14508968.082554299</c:v>
                </c:pt>
                <c:pt idx="790" formatCode="0.00E+00">
                  <c:v>1.23529963765517E+35</c:v>
                </c:pt>
                <c:pt idx="791">
                  <c:v>23370835.3006684</c:v>
                </c:pt>
                <c:pt idx="792" formatCode="0.00E+00">
                  <c:v>5.2528814157294704E+34</c:v>
                </c:pt>
                <c:pt idx="793">
                  <c:v>37961790.130864397</c:v>
                </c:pt>
                <c:pt idx="794" formatCode="0.00E+00">
                  <c:v>2.1537735592218698E+34</c:v>
                </c:pt>
                <c:pt idx="795">
                  <c:v>62171028.671897799</c:v>
                </c:pt>
                <c:pt idx="796" formatCode="0.00E+00">
                  <c:v>8.5081188006750201E+33</c:v>
                </c:pt>
                <c:pt idx="797">
                  <c:v>102643526.351991</c:v>
                </c:pt>
                <c:pt idx="798" formatCode="0.00E+00">
                  <c:v>3.2354585509258397E+33</c:v>
                </c:pt>
                <c:pt idx="799">
                  <c:v>170808578.55324501</c:v>
                </c:pt>
                <c:pt idx="800" formatCode="0.00E+00">
                  <c:v>1.18338922013712E+33</c:v>
                </c:pt>
                <c:pt idx="801">
                  <c:v>286453584.76261598</c:v>
                </c:pt>
                <c:pt idx="802" formatCode="0.00E+00">
                  <c:v>4.1592161249766E+32</c:v>
                </c:pt>
                <c:pt idx="803">
                  <c:v>484057227.76472902</c:v>
                </c:pt>
                <c:pt idx="804" formatCode="0.00E+00">
                  <c:v>1.40336599425802E+32</c:v>
                </c:pt>
                <c:pt idx="805">
                  <c:v>824077498.56914496</c:v>
                </c:pt>
                <c:pt idx="806" formatCode="0.00E+00">
                  <c:v>4.5411833003848897E+31</c:v>
                </c:pt>
                <c:pt idx="807">
                  <c:v>1413185133.9888501</c:v>
                </c:pt>
                <c:pt idx="808" formatCode="0.00E+00">
                  <c:v>1.40781937308481E+31</c:v>
                </c:pt>
                <c:pt idx="809">
                  <c:v>2440733024.6336298</c:v>
                </c:pt>
                <c:pt idx="810" formatCode="0.00E+00">
                  <c:v>4.1765956734170902E+30</c:v>
                </c:pt>
                <c:pt idx="811">
                  <c:v>4244847762.69909</c:v>
                </c:pt>
                <c:pt idx="812" formatCode="0.00E+00">
                  <c:v>1.18437187511556E+30</c:v>
                </c:pt>
                <c:pt idx="813">
                  <c:v>7432842052.5057697</c:v>
                </c:pt>
                <c:pt idx="814" formatCode="0.00E+00">
                  <c:v>3.2063376101558602E+29</c:v>
                </c:pt>
                <c:pt idx="815">
                  <c:v>13101737665.9235</c:v>
                </c:pt>
                <c:pt idx="816" formatCode="0.00E+00">
                  <c:v>8.2760256722213902E+28</c:v>
                </c:pt>
                <c:pt idx="817">
                  <c:v>23244186795.395901</c:v>
                </c:pt>
                <c:pt idx="818" formatCode="0.00E+00">
                  <c:v>2.0339006813259499E+28</c:v>
                </c:pt>
                <c:pt idx="819">
                  <c:v>41499373772.403099</c:v>
                </c:pt>
                <c:pt idx="820" formatCode="0.00E+00">
                  <c:v>4.7522803040477702E+27</c:v>
                </c:pt>
                <c:pt idx="821">
                  <c:v>74548818530.729996</c:v>
                </c:pt>
                <c:pt idx="822" formatCode="0.00E+00">
                  <c:v>1.0540706093636E+27</c:v>
                </c:pt>
                <c:pt idx="823">
                  <c:v>134723200065.84801</c:v>
                </c:pt>
                <c:pt idx="824" formatCode="0.00E+00">
                  <c:v>2.2157555725746399E+26</c:v>
                </c:pt>
                <c:pt idx="825">
                  <c:v>244893278299.28699</c:v>
                </c:pt>
                <c:pt idx="826" formatCode="0.00E+00">
                  <c:v>4.4065792242681702E+25</c:v>
                </c:pt>
                <c:pt idx="827">
                  <c:v>447687254600.94397</c:v>
                </c:pt>
                <c:pt idx="828" formatCode="0.00E+00">
                  <c:v>8.2756303622728405E+24</c:v>
                </c:pt>
                <c:pt idx="829">
                  <c:v>822937082595.88196</c:v>
                </c:pt>
                <c:pt idx="830" formatCode="0.00E+00">
                  <c:v>1.4647247177108E+24</c:v>
                </c:pt>
                <c:pt idx="831">
                  <c:v>1520839323694.71</c:v>
                </c:pt>
                <c:pt idx="832" formatCode="0.00E+00">
                  <c:v>2.4380295717857499E+23</c:v>
                </c:pt>
                <c:pt idx="833">
                  <c:v>2825242415573.4902</c:v>
                </c:pt>
                <c:pt idx="834" formatCode="0.00E+00">
                  <c:v>3.8076051818903396E+22</c:v>
                </c:pt>
                <c:pt idx="835">
                  <c:v>5274906911869.8604</c:v>
                </c:pt>
                <c:pt idx="836" formatCode="0.00E+00">
                  <c:v>5.5656664428266704E+21</c:v>
                </c:pt>
                <c:pt idx="837">
                  <c:v>9896730123356.0098</c:v>
                </c:pt>
                <c:pt idx="838" formatCode="0.00E+00">
                  <c:v>7.5939356796214496E+20</c:v>
                </c:pt>
                <c:pt idx="839">
                  <c:v>18655967850360.102</c:v>
                </c:pt>
                <c:pt idx="840" formatCode="0.00E+00">
                  <c:v>9.6434058002654003E+19</c:v>
                </c:pt>
                <c:pt idx="841">
                  <c:v>35328434519178.797</c:v>
                </c:pt>
                <c:pt idx="842" formatCode="0.00E+00">
                  <c:v>1.13610646920728E+19</c:v>
                </c:pt>
                <c:pt idx="843">
                  <c:v>67195952442167.5</c:v>
                </c:pt>
                <c:pt idx="844" formatCode="0.00E+00">
                  <c:v>1.23739237523234E+18</c:v>
                </c:pt>
                <c:pt idx="845">
                  <c:v>128352888170021</c:v>
                </c:pt>
                <c:pt idx="846" formatCode="0.00E+00">
                  <c:v>1.2411125903617699E+17</c:v>
                </c:pt>
                <c:pt idx="847">
                  <c:v>246174930006993</c:v>
                </c:pt>
                <c:pt idx="848" formatCode="0.00E+00">
                  <c:v>1.14145389498529E+16</c:v>
                </c:pt>
                <c:pt idx="849">
                  <c:v>474012306123573</c:v>
                </c:pt>
                <c:pt idx="850">
                  <c:v>957974994986616</c:v>
                </c:pt>
                <c:pt idx="851">
                  <c:v>916168020472267</c:v>
                </c:pt>
                <c:pt idx="852">
                  <c:v>72968494712713</c:v>
                </c:pt>
                <c:pt idx="853">
                  <c:v>1777184789988720</c:v>
                </c:pt>
                <c:pt idx="854">
                  <c:v>5013158623272.5996</c:v>
                </c:pt>
                <c:pt idx="855">
                  <c:v>3459348765550270</c:v>
                </c:pt>
                <c:pt idx="856">
                  <c:v>308450980293.95203</c:v>
                </c:pt>
                <c:pt idx="857">
                  <c:v>6756050485023370</c:v>
                </c:pt>
                <c:pt idx="858">
                  <c:v>16855887200.526899</c:v>
                </c:pt>
                <c:pt idx="859" formatCode="0.00E+00">
                  <c:v>1.32361227941378E+16</c:v>
                </c:pt>
                <c:pt idx="860">
                  <c:v>810104002.27743995</c:v>
                </c:pt>
                <c:pt idx="861" formatCode="0.00E+00">
                  <c:v>2.6009424958886E+16</c:v>
                </c:pt>
                <c:pt idx="862">
                  <c:v>33839183.490892597</c:v>
                </c:pt>
                <c:pt idx="863" formatCode="0.00E+00">
                  <c:v>5.12549218623148E+16</c:v>
                </c:pt>
                <c:pt idx="864">
                  <c:v>1211155.3837806201</c:v>
                </c:pt>
                <c:pt idx="865" formatCode="0.00E+00">
                  <c:v>1.01276377999122E+17</c:v>
                </c:pt>
                <c:pt idx="866">
                  <c:v>36853.730588211001</c:v>
                </c:pt>
                <c:pt idx="867" formatCode="0.00E+00">
                  <c:v>2.00623357630376E+17</c:v>
                </c:pt>
                <c:pt idx="868">
                  <c:v>1326.38452386784</c:v>
                </c:pt>
                <c:pt idx="869" formatCode="0.00E+00">
                  <c:v>3.9837185499634899E+17</c:v>
                </c:pt>
                <c:pt idx="870">
                  <c:v>445.21922390554698</c:v>
                </c:pt>
                <c:pt idx="871" formatCode="0.00E+00">
                  <c:v>7.9279840842759898E+17</c:v>
                </c:pt>
                <c:pt idx="872">
                  <c:v>428.67786394897797</c:v>
                </c:pt>
                <c:pt idx="873" formatCode="0.00E+00">
                  <c:v>1.58101895638241E+18</c:v>
                </c:pt>
                <c:pt idx="874">
                  <c:v>429.25856440900901</c:v>
                </c:pt>
                <c:pt idx="875" formatCode="0.00E+00">
                  <c:v>3.1589652575676902E+18</c:v>
                </c:pt>
                <c:pt idx="876">
                  <c:v>430.09745917339899</c:v>
                </c:pt>
                <c:pt idx="877" formatCode="0.00E+00">
                  <c:v>6.3229452253050696E+18</c:v>
                </c:pt>
                <c:pt idx="878">
                  <c:v>430.94089463577802</c:v>
                </c:pt>
                <c:pt idx="879" formatCode="0.00E+00">
                  <c:v>1.26763483672134E+19</c:v>
                </c:pt>
                <c:pt idx="880">
                  <c:v>431.78597669571701</c:v>
                </c:pt>
                <c:pt idx="881" formatCode="0.00E+00">
                  <c:v>2.5450862469826699E+19</c:v>
                </c:pt>
                <c:pt idx="882">
                  <c:v>432.63245714795499</c:v>
                </c:pt>
                <c:pt idx="883" formatCode="0.00E+00">
                  <c:v>5.1165577408121397E+19</c:v>
                </c:pt>
                <c:pt idx="884">
                  <c:v>433.48011162300901</c:v>
                </c:pt>
                <c:pt idx="885" formatCode="0.00E+00">
                  <c:v>1.02980206277637E+20</c:v>
                </c:pt>
                <c:pt idx="886">
                  <c:v>434.32872210511903</c:v>
                </c:pt>
                <c:pt idx="887" formatCode="0.00E+00">
                  <c:v>2.0747396883281399E+20</c:v>
                </c:pt>
                <c:pt idx="888">
                  <c:v>435.17807595042302</c:v>
                </c:pt>
                <c:pt idx="889" formatCode="0.00E+00">
                  <c:v>4.1835111543594399E+20</c:v>
                </c:pt>
                <c:pt idx="890">
                  <c:v>436.02796499261098</c:v>
                </c:pt>
                <c:pt idx="891" formatCode="0.00E+00">
                  <c:v>8.4414913552009396E+20</c:v>
                </c:pt>
                <c:pt idx="892">
                  <c:v>436.87818468987501</c:v>
                </c:pt>
                <c:pt idx="893" formatCode="0.00E+00">
                  <c:v>1.7042441757280701E+21</c:v>
                </c:pt>
                <c:pt idx="894">
                  <c:v>437.728533306244</c:v>
                </c:pt>
                <c:pt idx="895" formatCode="0.00E+00">
                  <c:v>3.4420111952646499E+21</c:v>
                </c:pt>
                <c:pt idx="896">
                  <c:v>438.57881112083101</c:v>
                </c:pt>
                <c:pt idx="897" formatCode="0.00E+00">
                  <c:v>6.9533478711706203E+21</c:v>
                </c:pt>
                <c:pt idx="898">
                  <c:v>439.42881965894998</c:v>
                </c:pt>
                <c:pt idx="899" formatCode="0.00E+00">
                  <c:v>1.4047861190100999E+22</c:v>
                </c:pt>
                <c:pt idx="900">
                  <c:v>440.27836093935599</c:v>
                </c:pt>
                <c:pt idx="901" formatCode="0.00E+00">
                  <c:v>2.8378819487220298E+22</c:v>
                </c:pt>
                <c:pt idx="902">
                  <c:v>441.12723673212702</c:v>
                </c:pt>
                <c:pt idx="903" formatCode="0.00E+00">
                  <c:v>5.7316484456224196E+22</c:v>
                </c:pt>
                <c:pt idx="904">
                  <c:v>441.975247821913</c:v>
                </c:pt>
                <c:pt idx="905" formatCode="0.00E+00">
                  <c:v>1.15717494570444E+23</c:v>
                </c:pt>
                <c:pt idx="906">
                  <c:v>442.82219327136499</c:v>
                </c:pt>
                <c:pt idx="907" formatCode="0.00E+00">
                  <c:v>2.3349943196041902E+23</c:v>
                </c:pt>
                <c:pt idx="908">
                  <c:v>443.66786967964998</c:v>
                </c:pt>
                <c:pt idx="909" formatCode="0.00E+00">
                  <c:v>4.7083955237153899E+23</c:v>
                </c:pt>
                <c:pt idx="910">
                  <c:v>444.51207043095201</c:v>
                </c:pt>
                <c:pt idx="911" formatCode="0.00E+00">
                  <c:v>9.4862205584661395E+23</c:v>
                </c:pt>
                <c:pt idx="912">
                  <c:v>445.35458492780799</c:v>
                </c:pt>
                <c:pt idx="913" formatCode="0.00E+00">
                  <c:v>1.9093230498180601E+24</c:v>
                </c:pt>
                <c:pt idx="914">
                  <c:v>446.19519780403499</c:v>
                </c:pt>
                <c:pt idx="915" formatCode="0.00E+00">
                  <c:v>3.8385230079584198E+24</c:v>
                </c:pt>
                <c:pt idx="916">
                  <c:v>447.033688111819</c:v>
                </c:pt>
                <c:pt idx="917" formatCode="0.00E+00">
                  <c:v>7.7069029660923196E+24</c:v>
                </c:pt>
                <c:pt idx="918">
                  <c:v>447.869828477326</c:v>
                </c:pt>
                <c:pt idx="919" formatCode="0.00E+00">
                  <c:v>1.5451084428339401E+25</c:v>
                </c:pt>
                <c:pt idx="920">
                  <c:v>448.70338421890898</c:v>
                </c:pt>
                <c:pt idx="921" formatCode="0.00E+00">
                  <c:v>3.09266961182808E+25</c:v>
                </c:pt>
                <c:pt idx="922">
                  <c:v>449.53411242162798</c:v>
                </c:pt>
                <c:pt idx="923" formatCode="0.00E+00">
                  <c:v>6.1792469494789004E+25</c:v>
                </c:pt>
                <c:pt idx="924">
                  <c:v>450.36176096138598</c:v>
                </c:pt>
                <c:pt idx="925" formatCode="0.00E+00">
                  <c:v>1.2322443206724899E+26</c:v>
                </c:pt>
                <c:pt idx="926">
                  <c:v>451.18606747146498</c:v>
                </c:pt>
                <c:pt idx="927" formatCode="0.00E+00">
                  <c:v>2.45216069953405E+26</c:v>
                </c:pt>
                <c:pt idx="928">
                  <c:v>452.006758243695</c:v>
                </c:pt>
                <c:pt idx="929" formatCode="0.00E+00">
                  <c:v>4.8688144320304301E+26</c:v>
                </c:pt>
                <c:pt idx="930">
                  <c:v>452.82354705577399</c:v>
                </c:pt>
                <c:pt idx="931" formatCode="0.00E+00">
                  <c:v>9.6438587325966598E+26</c:v>
                </c:pt>
                <c:pt idx="932">
                  <c:v>453.63613391552298</c:v>
                </c:pt>
                <c:pt idx="933" formatCode="0.00E+00">
                  <c:v>1.9052969228931299E+27</c:v>
                </c:pt>
                <c:pt idx="934">
                  <c:v>454.444203711922</c:v>
                </c:pt>
                <c:pt idx="935" formatCode="0.00E+00">
                  <c:v>3.75395727376933E+27</c:v>
                </c:pt>
                <c:pt idx="936">
                  <c:v>455.24742476177801</c:v>
                </c:pt>
                <c:pt idx="937" formatCode="0.00E+00">
                  <c:v>7.3749854401550697E+27</c:v>
                </c:pt>
                <c:pt idx="938">
                  <c:v>456.045447239716</c:v>
                </c:pt>
                <c:pt idx="939" formatCode="0.00E+00">
                  <c:v>1.4444690819063099E+28</c:v>
                </c:pt>
                <c:pt idx="940">
                  <c:v>456.83790147782099</c:v>
                </c:pt>
                <c:pt idx="941" formatCode="0.00E+00">
                  <c:v>2.8200728445220499E+28</c:v>
                </c:pt>
                <c:pt idx="942">
                  <c:v>457.62439611976902</c:v>
                </c:pt>
                <c:pt idx="943" formatCode="0.00E+00">
                  <c:v>5.4871498949538703E+28</c:v>
                </c:pt>
                <c:pt idx="944">
                  <c:v>458.40451611255298</c:v>
                </c:pt>
                <c:pt idx="945" formatCode="0.00E+00">
                  <c:v>1.0638902557447599E+29</c:v>
                </c:pt>
                <c:pt idx="946">
                  <c:v>459.17782051690898</c:v>
                </c:pt>
                <c:pt idx="947" formatCode="0.00E+00">
                  <c:v>2.0551289521521202E+29</c:v>
                </c:pt>
                <c:pt idx="948">
                  <c:v>459.94384011534601</c:v>
                </c:pt>
                <c:pt idx="949" formatCode="0.00E+00">
                  <c:v>3.9545941243420901E+29</c:v>
                </c:pt>
                <c:pt idx="950">
                  <c:v>460.702074794076</c:v>
                </c:pt>
                <c:pt idx="951" formatCode="0.00E+00">
                  <c:v>7.5790244288774103E+29</c:v>
                </c:pt>
                <c:pt idx="952">
                  <c:v>461.45199067220301</c:v>
                </c:pt>
                <c:pt idx="953" formatCode="0.00E+00">
                  <c:v>1.4464412234156499E+30</c:v>
                </c:pt>
                <c:pt idx="954">
                  <c:v>462.19301694823298</c:v>
                </c:pt>
                <c:pt idx="955" formatCode="0.00E+00">
                  <c:v>2.7484729986723098E+30</c:v>
                </c:pt>
                <c:pt idx="956">
                  <c:v>462.92454243003698</c:v>
                </c:pt>
                <c:pt idx="957" formatCode="0.00E+00">
                  <c:v>5.1989065178820804E+30</c:v>
                </c:pt>
                <c:pt idx="958">
                  <c:v>463.64591171007498</c:v>
                </c:pt>
                <c:pt idx="959" formatCode="0.00E+00">
                  <c:v>9.7878782970009401E+30</c:v>
                </c:pt>
                <c:pt idx="960">
                  <c:v>464.356420942591</c:v>
                </c:pt>
                <c:pt idx="961" formatCode="0.00E+00">
                  <c:v>1.8337781637641599E+31</c:v>
                </c:pt>
                <c:pt idx="962">
                  <c:v>465.055313173662</c:v>
                </c:pt>
                <c:pt idx="963" formatCode="0.00E+00">
                  <c:v>3.4183132160667699E+31</c:v>
                </c:pt>
                <c:pt idx="964">
                  <c:v>465.741773168355</c:v>
                </c:pt>
                <c:pt idx="965" formatCode="0.00E+00">
                  <c:v>6.3388184680811899E+31</c:v>
                </c:pt>
                <c:pt idx="966">
                  <c:v>466.41492167143298</c:v>
                </c:pt>
                <c:pt idx="967" formatCode="0.00E+00">
                  <c:v>1.16912293103901E+32</c:v>
                </c:pt>
                <c:pt idx="968">
                  <c:v>467.07380902920102</c:v>
                </c:pt>
                <c:pt idx="969" formatCode="0.00E+00">
                  <c:v>2.14432612336071E+32</c:v>
                </c:pt>
                <c:pt idx="970">
                  <c:v>467.71740808973698</c:v>
                </c:pt>
                <c:pt idx="971" formatCode="0.00E+00">
                  <c:v>3.9104166708734102E+32</c:v>
                </c:pt>
                <c:pt idx="972">
                  <c:v>468.34460628674299</c:v>
                </c:pt>
                <c:pt idx="973" formatCode="0.00E+00">
                  <c:v>7.0889000176883896E+32</c:v>
                </c:pt>
                <c:pt idx="974">
                  <c:v>468.95419679841802</c:v>
                </c:pt>
                <c:pt idx="975" formatCode="0.00E+00">
                  <c:v>1.2772609917646001E+33</c:v>
                </c:pt>
                <c:pt idx="976">
                  <c:v>469.54486865647198</c:v>
                </c:pt>
                <c:pt idx="977" formatCode="0.00E+00">
                  <c:v>2.2868940805505801E+33</c:v>
                </c:pt>
                <c:pt idx="978">
                  <c:v>470.11519566161599</c:v>
                </c:pt>
                <c:pt idx="979" formatCode="0.00E+00">
                  <c:v>4.0681587649114402E+33</c:v>
                </c:pt>
                <c:pt idx="980">
                  <c:v>470.66362393973202</c:v>
                </c:pt>
                <c:pt idx="981" formatCode="0.00E+00">
                  <c:v>7.1887634022111904E+33</c:v>
                </c:pt>
                <c:pt idx="982">
                  <c:v>471.18845794713701</c:v>
                </c:pt>
                <c:pt idx="983" formatCode="0.00E+00">
                  <c:v>1.2616331236524199E+34</c:v>
                </c:pt>
                <c:pt idx="984">
                  <c:v>471.68784470301398</c:v>
                </c:pt>
                <c:pt idx="985" formatCode="0.00E+00">
                  <c:v>2.1986282012251602E+34</c:v>
                </c:pt>
                <c:pt idx="986">
                  <c:v>472.15975599150102</c:v>
                </c:pt>
                <c:pt idx="987" formatCode="0.00E+00">
                  <c:v>3.80387798901875E+34</c:v>
                </c:pt>
                <c:pt idx="988">
                  <c:v>472.60196823380699</c:v>
                </c:pt>
                <c:pt idx="989" formatCode="0.00E+00">
                  <c:v>6.5323983742169598E+34</c:v>
                </c:pt>
                <c:pt idx="990">
                  <c:v>473.012039681244</c:v>
                </c:pt>
                <c:pt idx="991" formatCode="0.00E+00">
                  <c:v>1.11327943264347E+35</c:v>
                </c:pt>
                <c:pt idx="992">
                  <c:v>473.38728452116499</c:v>
                </c:pt>
                <c:pt idx="993" formatCode="0.00E+00">
                  <c:v>1.88249632373337E+35</c:v>
                </c:pt>
                <c:pt idx="994">
                  <c:v>473.72474341815899</c:v>
                </c:pt>
                <c:pt idx="995" formatCode="0.00E+00">
                  <c:v>3.15772479702769E+35</c:v>
                </c:pt>
                <c:pt idx="996">
                  <c:v>474.02114992983701</c:v>
                </c:pt>
                <c:pt idx="997" formatCode="0.00E+00">
                  <c:v>5.2533346458593299E+35</c:v>
                </c:pt>
                <c:pt idx="998">
                  <c:v>474.272892137555</c:v>
                </c:pt>
                <c:pt idx="999" formatCode="0.00E+00">
                  <c:v>8.6661374615631903E+35</c:v>
                </c:pt>
                <c:pt idx="1000">
                  <c:v>474.47596871413498</c:v>
                </c:pt>
                <c:pt idx="1001" formatCode="0.00E+00">
                  <c:v>1.4172725650731601E+36</c:v>
                </c:pt>
                <c:pt idx="1002">
                  <c:v>474.62593850864999</c:v>
                </c:pt>
                <c:pt idx="1003" formatCode="0.00E+00">
                  <c:v>2.2973357961414401E+36</c:v>
                </c:pt>
                <c:pt idx="1004">
                  <c:v>474.71786255784599</c:v>
                </c:pt>
                <c:pt idx="1005" formatCode="0.00E+00">
                  <c:v>3.6901426556884699E+36</c:v>
                </c:pt>
                <c:pt idx="1006">
                  <c:v>474.74623722806598</c:v>
                </c:pt>
                <c:pt idx="1007" formatCode="0.00E+00">
                  <c:v>5.8723489487257096E+36</c:v>
                </c:pt>
                <c:pt idx="1008">
                  <c:v>474.70491694293003</c:v>
                </c:pt>
                <c:pt idx="1009" formatCode="0.00E+00">
                  <c:v>9.2561639329355702E+36</c:v>
                </c:pt>
                <c:pt idx="1010">
                  <c:v>474.58702465068802</c:v>
                </c:pt>
                <c:pt idx="1011" formatCode="0.00E+00">
                  <c:v>1.4447710098432899E+37</c:v>
                </c:pt>
                <c:pt idx="1012">
                  <c:v>474.38484781856403</c:v>
                </c:pt>
                <c:pt idx="1013" formatCode="0.00E+00">
                  <c:v>2.23260440634589E+37</c:v>
                </c:pt>
                <c:pt idx="1014">
                  <c:v>474.08971729450298</c:v>
                </c:pt>
                <c:pt idx="1015" formatCode="0.00E+00">
                  <c:v>3.4147801702373599E+37</c:v>
                </c:pt>
                <c:pt idx="1016">
                  <c:v>473.69186582984003</c:v>
                </c:pt>
                <c:pt idx="1017" formatCode="0.00E+00">
                  <c:v>5.1682390391543198E+37</c:v>
                </c:pt>
                <c:pt idx="1018">
                  <c:v>473.180262385258</c:v>
                </c:pt>
                <c:pt idx="1019" formatCode="0.00E+00">
                  <c:v>7.7381812672624999E+37</c:v>
                </c:pt>
                <c:pt idx="1020">
                  <c:v>472.54241751607998</c:v>
                </c:pt>
                <c:pt idx="1021" formatCode="0.00E+00">
                  <c:v>1.14587143991089E+38</c:v>
                </c:pt>
                <c:pt idx="1022">
                  <c:v>471.76415411216402</c:v>
                </c:pt>
                <c:pt idx="1023" formatCode="0.00E+00">
                  <c:v>1.6776990828556501E+38</c:v>
                </c:pt>
                <c:pt idx="1024">
                  <c:v>470.82933650226403</c:v>
                </c:pt>
                <c:pt idx="1025" formatCode="0.00E+00">
                  <c:v>2.4280058985719398E+38</c:v>
                </c:pt>
                <c:pt idx="1026">
                  <c:v>469.71954935906399</c:v>
                </c:pt>
                <c:pt idx="1027" formatCode="0.00E+00">
                  <c:v>3.4722786153075903E+38</c:v>
                </c:pt>
                <c:pt idx="1028">
                  <c:v>468.41371587648399</c:v>
                </c:pt>
                <c:pt idx="1029" formatCode="0.00E+00">
                  <c:v>4.9054060179461097E+38</c:v>
                </c:pt>
                <c:pt idx="1030">
                  <c:v>466.88764222992302</c:v>
                </c:pt>
                <c:pt idx="1031" formatCode="0.00E+00">
                  <c:v>6.84370650024291E+38</c:v>
                </c:pt>
                <c:pt idx="1032">
                  <c:v>465.11347223560898</c:v>
                </c:pt>
                <c:pt idx="1033" formatCode="0.00E+00">
                  <c:v>9.4257840247260707E+38</c:v>
                </c:pt>
                <c:pt idx="1034">
                  <c:v>463.05903221934398</c:v>
                </c:pt>
                <c:pt idx="1035" formatCode="0.00E+00">
                  <c:v>1.28114756856444E+39</c:v>
                </c:pt>
                <c:pt idx="1036">
                  <c:v>460.68704115603498</c:v>
                </c:pt>
                <c:pt idx="1037" formatCode="0.00E+00">
                  <c:v>1.717802538783E+39</c:v>
                </c:pt>
                <c:pt idx="1038">
                  <c:v>457.95415484566303</c:v>
                </c:pt>
                <c:pt idx="1039" formatCode="0.00E+00">
                  <c:v>2.27125581079484E+39</c:v>
                </c:pt>
                <c:pt idx="1040">
                  <c:v>454.80980485024901</c:v>
                </c:pt>
                <c:pt idx="1041" formatCode="0.00E+00">
                  <c:v>2.9599986186216201E+39</c:v>
                </c:pt>
                <c:pt idx="1042">
                  <c:v>451.19478260309597</c:v>
                </c:pt>
                <c:pt idx="1043" formatCode="0.00E+00">
                  <c:v>3.80057050184105E+39</c:v>
                </c:pt>
                <c:pt idx="1044">
                  <c:v>447.03950581833999</c:v>
                </c:pt>
                <c:pt idx="1045" formatCode="0.00E+00">
                  <c:v>4.8052876505050199E+39</c:v>
                </c:pt>
                <c:pt idx="1046">
                  <c:v>442.26188714646599</c:v>
                </c:pt>
                <c:pt idx="1047" formatCode="0.00E+00">
                  <c:v>5.9794781882511798E+39</c:v>
                </c:pt>
                <c:pt idx="1048">
                  <c:v>436.76470269727099</c:v>
                </c:pt>
                <c:pt idx="1049" formatCode="0.00E+00">
                  <c:v>7.3183643693277702E+39</c:v>
                </c:pt>
                <c:pt idx="1050">
                  <c:v>430.43232891648597</c:v>
                </c:pt>
                <c:pt idx="1051" formatCode="0.00E+00">
                  <c:v>8.8038411891837404E+39</c:v>
                </c:pt>
                <c:pt idx="1052">
                  <c:v>423.126678103693</c:v>
                </c:pt>
                <c:pt idx="1053" formatCode="0.00E+00">
                  <c:v>1.04015161660152E+40</c:v>
                </c:pt>
                <c:pt idx="1054">
                  <c:v>414.682112542678</c:v>
                </c:pt>
                <c:pt idx="1055" formatCode="0.00E+00">
                  <c:v>1.2058477603932001E+40</c:v>
                </c:pt>
                <c:pt idx="1056">
                  <c:v>404.899050621105</c:v>
                </c:pt>
                <c:pt idx="1057" formatCode="0.00E+00">
                  <c:v>1.37023247512726E+40</c:v>
                </c:pt>
                <c:pt idx="1058">
                  <c:v>393.53588974917801</c:v>
                </c:pt>
                <c:pt idx="1059" formatCode="0.00E+00">
                  <c:v>1.52419967984704E+40</c:v>
                </c:pt>
                <c:pt idx="1060">
                  <c:v>380.29875251312598</c:v>
                </c:pt>
                <c:pt idx="1061" formatCode="0.00E+00">
                  <c:v>1.6570854875896901E+40</c:v>
                </c:pt>
                <c:pt idx="1062">
                  <c:v>364.82840349020398</c:v>
                </c:pt>
                <c:pt idx="1063" formatCode="0.00E+00">
                  <c:v>1.7572286885946699E+40</c:v>
                </c:pt>
                <c:pt idx="1064">
                  <c:v>346.68346946082102</c:v>
                </c:pt>
                <c:pt idx="1065" formatCode="0.00E+00">
                  <c:v>1.8127818930584899E+40</c:v>
                </c:pt>
                <c:pt idx="1066">
                  <c:v>325.318804369053</c:v>
                </c:pt>
                <c:pt idx="1067" formatCode="0.00E+00">
                  <c:v>1.81273494397079E+40</c:v>
                </c:pt>
                <c:pt idx="1068">
                  <c:v>300.05744280871198</c:v>
                </c:pt>
                <c:pt idx="1069" formatCode="0.00E+00">
                  <c:v>1.7480715772541299E+40</c:v>
                </c:pt>
                <c:pt idx="1070">
                  <c:v>270.05404042353598</c:v>
                </c:pt>
                <c:pt idx="1071" formatCode="0.00E+00">
                  <c:v>1.6129421434894801E+40</c:v>
                </c:pt>
                <c:pt idx="1072">
                  <c:v>234.24694735444101</c:v>
                </c:pt>
                <c:pt idx="1073" formatCode="0.00E+00">
                  <c:v>1.4057071109664899E+40</c:v>
                </c:pt>
                <c:pt idx="1074">
                  <c:v>191.29501751030901</c:v>
                </c:pt>
                <c:pt idx="1075" formatCode="0.00E+00">
                  <c:v>1.12969557887176E+40</c:v>
                </c:pt>
                <c:pt idx="1076">
                  <c:v>139.49380117707801</c:v>
                </c:pt>
                <c:pt idx="1077" formatCode="0.00E+00">
                  <c:v>7.9353593923069302E+39</c:v>
                </c:pt>
                <c:pt idx="1078">
                  <c:v>76.663727096833398</c:v>
                </c:pt>
                <c:pt idx="1079" formatCode="0.00E+00">
                  <c:v>4.10954502472753E+39</c:v>
                </c:pt>
                <c:pt idx="1080" formatCode="0.00E+00">
                  <c:v>1.7831594693287299E-12</c:v>
                </c:pt>
                <c:pt idx="1081" formatCode="0.00E+00">
                  <c:v>8.8050859209641805E+25</c:v>
                </c:pt>
                <c:pt idx="1082">
                  <c:v>-94.130147787890493</c:v>
                </c:pt>
                <c:pt idx="1083" formatCode="0.00E+00">
                  <c:v>-4.1827009037725103E+39</c:v>
                </c:pt>
                <c:pt idx="1084">
                  <c:v>-210.46304701492599</c:v>
                </c:pt>
                <c:pt idx="1085" formatCode="0.00E+00">
                  <c:v>-8.2152340768039401E+39</c:v>
                </c:pt>
                <c:pt idx="1086">
                  <c:v>-355.21560052673198</c:v>
                </c:pt>
                <c:pt idx="1087" formatCode="0.00E+00">
                  <c:v>-1.1881171796262499E+40</c:v>
                </c:pt>
                <c:pt idx="1088">
                  <c:v>-536.604393918151</c:v>
                </c:pt>
                <c:pt idx="1089" formatCode="0.00E+00">
                  <c:v>-1.4990567659537E+40</c:v>
                </c:pt>
                <c:pt idx="1090">
                  <c:v>-765.56519074313996</c:v>
                </c:pt>
                <c:pt idx="1091" formatCode="0.00E+00">
                  <c:v>-1.7397001647926599E+40</c:v>
                </c:pt>
                <c:pt idx="1092">
                  <c:v>-1056.7568368152499</c:v>
                </c:pt>
                <c:pt idx="1093" formatCode="0.00E+00">
                  <c:v>-1.9009887778548199E+40</c:v>
                </c:pt>
                <c:pt idx="1094">
                  <c:v>-1429.9714824205701</c:v>
                </c:pt>
                <c:pt idx="1095" formatCode="0.00E+00">
                  <c:v>-1.9800499892797801E+40</c:v>
                </c:pt>
                <c:pt idx="1096">
                  <c:v>-1912.1291353798499</c:v>
                </c:pt>
                <c:pt idx="1097" formatCode="0.00E+00">
                  <c:v>-1.9801085516425501E+40</c:v>
                </c:pt>
                <c:pt idx="1098">
                  <c:v>-2540.1181682656202</c:v>
                </c:pt>
                <c:pt idx="1099" formatCode="0.00E+00">
                  <c:v>-1.90974512726596E+40</c:v>
                </c:pt>
                <c:pt idx="1100">
                  <c:v>-3364.8687955301698</c:v>
                </c:pt>
                <c:pt idx="1101" formatCode="0.00E+00">
                  <c:v>-1.7816331439593001E+40</c:v>
                </c:pt>
                <c:pt idx="1102">
                  <c:v>-4457.2357891239799</c:v>
                </c:pt>
                <c:pt idx="1103" formatCode="0.00E+00">
                  <c:v>-1.6109527514969199E+40</c:v>
                </c:pt>
                <c:pt idx="1104">
                  <c:v>-5916.5541661971502</c:v>
                </c:pt>
                <c:pt idx="1105" formatCode="0.00E+00">
                  <c:v>-1.41371191431563E+40</c:v>
                </c:pt>
                <c:pt idx="1106">
                  <c:v>-7883.1710320850398</c:v>
                </c:pt>
                <c:pt idx="1107" formatCode="0.00E+00">
                  <c:v>-1.20519610304771E+40</c:v>
                </c:pt>
                <c:pt idx="1108">
                  <c:v>-10556.9328795334</c:v>
                </c:pt>
                <c:pt idx="1109" formatCode="0.00E+00">
                  <c:v>-9.9872436416006096E+39</c:v>
                </c:pt>
                <c:pt idx="1110">
                  <c:v>-14224.6546057828</c:v>
                </c:pt>
                <c:pt idx="1111" formatCode="0.00E+00">
                  <c:v>-8.0482207693177402E+39</c:v>
                </c:pt>
                <c:pt idx="1112">
                  <c:v>-19301.2281951513</c:v>
                </c:pt>
                <c:pt idx="1113" formatCode="0.00E+00">
                  <c:v>-6.3084438051633795E+39</c:v>
                </c:pt>
                <c:pt idx="1114">
                  <c:v>-26391.588439280898</c:v>
                </c:pt>
                <c:pt idx="1115" formatCode="0.00E+00">
                  <c:v>-4.8101400196371097E+39</c:v>
                </c:pt>
                <c:pt idx="1116">
                  <c:v>-36384.793675149704</c:v>
                </c:pt>
                <c:pt idx="1117" formatCode="0.00E+00">
                  <c:v>-3.5678473324160899E+39</c:v>
                </c:pt>
                <c:pt idx="1118">
                  <c:v>-50597.899694339503</c:v>
                </c:pt>
                <c:pt idx="1119" formatCode="0.00E+00">
                  <c:v>-2.5741346377538299E+39</c:v>
                </c:pt>
                <c:pt idx="1120">
                  <c:v>-70997.571829835302</c:v>
                </c:pt>
                <c:pt idx="1121" formatCode="0.00E+00">
                  <c:v>-1.8061997892786101E+39</c:v>
                </c:pt>
                <c:pt idx="1122">
                  <c:v>-100543.904075375</c:v>
                </c:pt>
                <c:pt idx="1123" formatCode="0.00E+00">
                  <c:v>-1.23230234620306E+39</c:v>
                </c:pt>
                <c:pt idx="1124">
                  <c:v>-143727.678587812</c:v>
                </c:pt>
                <c:pt idx="1125" formatCode="0.00E+00">
                  <c:v>-8.1728022126625795E+38</c:v>
                </c:pt>
                <c:pt idx="1126">
                  <c:v>-207415.92734467401</c:v>
                </c:pt>
                <c:pt idx="1127" formatCode="0.00E+00">
                  <c:v>-5.2673560357583499E+38</c:v>
                </c:pt>
                <c:pt idx="1128">
                  <c:v>-302192.22741767002</c:v>
                </c:pt>
                <c:pt idx="1129" formatCode="0.00E+00">
                  <c:v>-3.29784743253134E+38</c:v>
                </c:pt>
                <c:pt idx="1130">
                  <c:v>-444496.30827994202</c:v>
                </c:pt>
                <c:pt idx="1131" formatCode="0.00E+00">
                  <c:v>-2.0050114799853099E+38</c:v>
                </c:pt>
                <c:pt idx="1132">
                  <c:v>-660063.80983796495</c:v>
                </c:pt>
                <c:pt idx="1133" formatCode="0.00E+00">
                  <c:v>-1.18322931804258E+38</c:v>
                </c:pt>
                <c:pt idx="1134">
                  <c:v>-989495.07943785598</c:v>
                </c:pt>
                <c:pt idx="1135" formatCode="0.00E+00">
                  <c:v>-6.7746992196501E+37</c:v>
                </c:pt>
                <c:pt idx="1136">
                  <c:v>-1497333.62103891</c:v>
                </c:pt>
                <c:pt idx="1137" formatCode="0.00E+00">
                  <c:v>-3.76157706647033E+37</c:v>
                </c:pt>
                <c:pt idx="1138">
                  <c:v>-2286968.4057309702</c:v>
                </c:pt>
                <c:pt idx="1139" formatCode="0.00E+00">
                  <c:v>-2.024349442372E+37</c:v>
                </c:pt>
                <c:pt idx="1140">
                  <c:v>-3525263.6185847898</c:v>
                </c:pt>
                <c:pt idx="1141" formatCode="0.00E+00">
                  <c:v>-1.05535949942758E+37</c:v>
                </c:pt>
                <c:pt idx="1142">
                  <c:v>-5483541.43445512</c:v>
                </c:pt>
                <c:pt idx="1143" formatCode="0.00E+00">
                  <c:v>-5.32679318424756E+36</c:v>
                </c:pt>
                <c:pt idx="1144">
                  <c:v>-8606232.9760914203</c:v>
                </c:pt>
                <c:pt idx="1145" formatCode="0.00E+00">
                  <c:v>-2.6014764970769501E+36</c:v>
                </c:pt>
                <c:pt idx="1146">
                  <c:v>-13626639.377684001</c:v>
                </c:pt>
                <c:pt idx="1147" formatCode="0.00E+00">
                  <c:v>-1.2285357462023799E+36</c:v>
                </c:pt>
                <c:pt idx="1148">
                  <c:v>-21763409.8961115</c:v>
                </c:pt>
                <c:pt idx="1149" formatCode="0.00E+00">
                  <c:v>-5.6063649255920599E+35</c:v>
                </c:pt>
                <c:pt idx="1150">
                  <c:v>-35056175.1810624</c:v>
                </c:pt>
                <c:pt idx="1151" formatCode="0.00E+00">
                  <c:v>-2.4705791824811301E+35</c:v>
                </c:pt>
                <c:pt idx="1152">
                  <c:v>-56942548.587308601</c:v>
                </c:pt>
                <c:pt idx="1153" formatCode="0.00E+00">
                  <c:v>-1.0505677390448499E+35</c:v>
                </c:pt>
                <c:pt idx="1154">
                  <c:v>-93256308.447877899</c:v>
                </c:pt>
                <c:pt idx="1155" formatCode="0.00E+00">
                  <c:v>-4.3075120861301501E+34</c:v>
                </c:pt>
                <c:pt idx="1156">
                  <c:v>-153964890.88383999</c:v>
                </c:pt>
                <c:pt idx="1157" formatCode="0.00E+00">
                  <c:v>-1.701609921211E+34</c:v>
                </c:pt>
                <c:pt idx="1158">
                  <c:v>-256212192.49202299</c:v>
                </c:pt>
                <c:pt idx="1159" formatCode="0.00E+00">
                  <c:v>-6.4708644753357302E+33</c:v>
                </c:pt>
                <c:pt idx="1160">
                  <c:v>-429679232.03897101</c:v>
                </c:pt>
                <c:pt idx="1161" formatCode="0.00E+00">
                  <c:v>-2.36675919179657E+33</c:v>
                </c:pt>
                <c:pt idx="1162">
                  <c:v>-726083893.49679101</c:v>
                </c:pt>
                <c:pt idx="1163" formatCode="0.00E+00">
                  <c:v>-8.31836459801133E+32</c:v>
                </c:pt>
                <c:pt idx="1164">
                  <c:v>-1236112917.5321901</c:v>
                </c:pt>
                <c:pt idx="1165" formatCode="0.00E+00">
                  <c:v>-2.80670916199494E+32</c:v>
                </c:pt>
                <c:pt idx="1166">
                  <c:v>-2119771975.59656</c:v>
                </c:pt>
                <c:pt idx="1167" formatCode="0.00E+00">
                  <c:v>-9.0822927359213596E+31</c:v>
                </c:pt>
                <c:pt idx="1168">
                  <c:v>-3661089633.6160302</c:v>
                </c:pt>
                <c:pt idx="1169" formatCode="0.00E+00">
                  <c:v>-2.8156158472118701E+31</c:v>
                </c:pt>
                <c:pt idx="1170">
                  <c:v>-6367254404.9189901</c:v>
                </c:pt>
                <c:pt idx="1171" formatCode="0.00E+00">
                  <c:v>-8.3531234122044205E+30</c:v>
                </c:pt>
                <c:pt idx="1172">
                  <c:v>-11149232876.3972</c:v>
                </c:pt>
                <c:pt idx="1173" formatCode="0.00E+00">
                  <c:v>-2.36872448577003E+30</c:v>
                </c:pt>
                <c:pt idx="1174">
                  <c:v>-19652553244.9035</c:v>
                </c:pt>
                <c:pt idx="1175" formatCode="0.00E+00">
                  <c:v>-6.4126230674639098E+29</c:v>
                </c:pt>
                <c:pt idx="1176">
                  <c:v>-34866185696.140503</c:v>
                </c:pt>
                <c:pt idx="1177" formatCode="0.00E+00">
                  <c:v>-1.6551916730325401E+29</c:v>
                </c:pt>
                <c:pt idx="1178">
                  <c:v>-62248891928.873802</c:v>
                </c:pt>
                <c:pt idx="1179" formatCode="0.00E+00">
                  <c:v>-4.0677682801367401E+28</c:v>
                </c:pt>
                <c:pt idx="1180">
                  <c:v>-111822924673.909</c:v>
                </c:pt>
                <c:pt idx="1181" formatCode="0.00E+00">
                  <c:v>-9.5044833096380904E+27</c:v>
                </c:pt>
                <c:pt idx="1182">
                  <c:v>-202084252282.72299</c:v>
                </c:pt>
                <c:pt idx="1183" formatCode="0.00E+00">
                  <c:v>-2.10812407368798E+27</c:v>
                </c:pt>
                <c:pt idx="1184">
                  <c:v>-367338921635.47699</c:v>
                </c:pt>
                <c:pt idx="1185" formatCode="0.00E+00">
                  <c:v>-4.4314751046641203E+26</c:v>
                </c:pt>
                <c:pt idx="1186">
                  <c:v>-671529061442.81201</c:v>
                </c:pt>
                <c:pt idx="1187" formatCode="0.00E+00">
                  <c:v>-8.8130867730974493E+25</c:v>
                </c:pt>
                <c:pt idx="1188">
                  <c:v>-1234402277512</c:v>
                </c:pt>
                <c:pt idx="1189" formatCode="0.00E+00">
                  <c:v>-1.65511261168582E+25</c:v>
                </c:pt>
                <c:pt idx="1190">
                  <c:v>-2281252801196.5498</c:v>
                </c:pt>
                <c:pt idx="1191" formatCode="0.00E+00">
                  <c:v>-2.9294256108670598E+24</c:v>
                </c:pt>
                <c:pt idx="1192">
                  <c:v>-4237852134763.3198</c:v>
                </c:pt>
                <c:pt idx="1193" formatCode="0.00E+00">
                  <c:v>-4.8760194876772401E+23</c:v>
                </c:pt>
                <c:pt idx="1194">
                  <c:v>-7912338917841.6699</c:v>
                </c:pt>
                <c:pt idx="1195" formatCode="0.00E+00">
                  <c:v>-7.6151484309845504E+22</c:v>
                </c:pt>
                <c:pt idx="1196">
                  <c:v>-14845054940793.199</c:v>
                </c:pt>
                <c:pt idx="1197" formatCode="0.00E+00">
                  <c:v>-1.11312423570221E+22</c:v>
                </c:pt>
                <c:pt idx="1198">
                  <c:v>-27983875912553.301</c:v>
                </c:pt>
                <c:pt idx="1199" formatCode="0.00E+00">
                  <c:v>-1.5187747839695001E+21</c:v>
                </c:pt>
                <c:pt idx="1200">
                  <c:v>-52992508118516.398</c:v>
                </c:pt>
                <c:pt idx="1201" formatCode="0.00E+00">
                  <c:v>-1.9286654745222201E+20</c:v>
                </c:pt>
                <c:pt idx="1202">
                  <c:v>-100793655416261</c:v>
                </c:pt>
                <c:pt idx="1203" formatCode="0.00E+00">
                  <c:v>-2.27219445901689E+19</c:v>
                </c:pt>
                <c:pt idx="1204">
                  <c:v>-192528810318207</c:v>
                </c:pt>
                <c:pt idx="1205" formatCode="0.00E+00">
                  <c:v>-2.4747646235959598E+18</c:v>
                </c:pt>
                <c:pt idx="1206">
                  <c:v>-369261393959661</c:v>
                </c:pt>
                <c:pt idx="1207" formatCode="0.00E+00">
                  <c:v>-2.4822049933434598E+17</c:v>
                </c:pt>
                <c:pt idx="1208">
                  <c:v>-711016531651882</c:v>
                </c:pt>
                <c:pt idx="1209" formatCode="0.00E+00">
                  <c:v>-2.28288922359406E+16</c:v>
                </c:pt>
                <c:pt idx="1210">
                  <c:v>-1374248305183720</c:v>
                </c:pt>
                <c:pt idx="1211">
                  <c:v>-1915934407981890</c:v>
                </c:pt>
                <c:pt idx="1212">
                  <c:v>-2665769958201900</c:v>
                </c:pt>
                <c:pt idx="1213">
                  <c:v>-145935802552414</c:v>
                </c:pt>
                <c:pt idx="1214">
                  <c:v>-5189009081157610</c:v>
                </c:pt>
                <c:pt idx="1215">
                  <c:v>-10026235704515.1</c:v>
                </c:pt>
                <c:pt idx="1216" formatCode="0.00E+00">
                  <c:v>-1.01340482545907E+16</c:v>
                </c:pt>
                <c:pt idx="1217">
                  <c:v>-616896943218.80701</c:v>
                </c:pt>
                <c:pt idx="1218" formatCode="0.00E+00">
                  <c:v>-1.98541303675615E+16</c:v>
                </c:pt>
                <c:pt idx="1219">
                  <c:v>-33711499985.908401</c:v>
                </c:pt>
                <c:pt idx="1220" formatCode="0.00E+00">
                  <c:v>-3.9014031673062E+16</c:v>
                </c:pt>
                <c:pt idx="1221">
                  <c:v>-1620194582.02227</c:v>
                </c:pt>
                <c:pt idx="1222" formatCode="0.00E+00">
                  <c:v>-7.6882174369391008E+16</c:v>
                </c:pt>
                <c:pt idx="1223">
                  <c:v>-67677569.930813402</c:v>
                </c:pt>
                <c:pt idx="1224" formatCode="0.00E+00">
                  <c:v>-1.5191415516631101E+17</c:v>
                </c:pt>
                <c:pt idx="1225">
                  <c:v>-2422043.5343748699</c:v>
                </c:pt>
                <c:pt idx="1226" formatCode="0.00E+00">
                  <c:v>-3.0093422062656602E+17</c:v>
                </c:pt>
                <c:pt idx="1227">
                  <c:v>-73458.4320061935</c:v>
                </c:pt>
                <c:pt idx="1228" formatCode="0.00E+00">
                  <c:v>-5.9755616254691904E+17</c:v>
                </c:pt>
                <c:pt idx="1229">
                  <c:v>-2403.41968940898</c:v>
                </c:pt>
                <c:pt idx="1230" formatCode="0.00E+00">
                  <c:v>-1.18919438878944E+18</c:v>
                </c:pt>
                <c:pt idx="1231">
                  <c:v>-640.20410821306905</c:v>
                </c:pt>
                <c:pt idx="1232" formatCode="0.00E+00">
                  <c:v>-2.3715220054852198E+18</c:v>
                </c:pt>
                <c:pt idx="1233">
                  <c:v>-606.22124107794298</c:v>
                </c:pt>
                <c:pt idx="1234" formatCode="0.00E+00">
                  <c:v>-4.7384350406694605E+18</c:v>
                </c:pt>
                <c:pt idx="1235">
                  <c:v>-606.481259141701</c:v>
                </c:pt>
                <c:pt idx="1236" formatCode="0.00E+00">
                  <c:v>-9.4843921262015201E+18</c:v>
                </c:pt>
                <c:pt idx="1237">
                  <c:v>-607.25684409926305</c:v>
                </c:pt>
                <c:pt idx="1238" formatCode="0.00E+00">
                  <c:v>-1.9014471003453198E+19</c:v>
                </c:pt>
                <c:pt idx="1239">
                  <c:v>-608.04082756127195</c:v>
                </c:pt>
                <c:pt idx="1240" formatCode="0.00E+00">
                  <c:v>-3.8176190210823102E+19</c:v>
                </c:pt>
                <c:pt idx="1241">
                  <c:v>-608.827551791715</c:v>
                </c:pt>
                <c:pt idx="1242" formatCode="0.00E+00">
                  <c:v>-7.6748158051413098E+19</c:v>
                </c:pt>
                <c:pt idx="1243">
                  <c:v>-609.616647122166</c:v>
                </c:pt>
                <c:pt idx="1244" formatCode="0.00E+00">
                  <c:v>-1.5446989065560202E+20</c:v>
                </c:pt>
                <c:pt idx="1245">
                  <c:v>-610.40778843957503</c:v>
                </c:pt>
                <c:pt idx="1246" formatCode="0.00E+00">
                  <c:v>-3.1121010957275601E+20</c:v>
                </c:pt>
                <c:pt idx="1247">
                  <c:v>-611.20066075542195</c:v>
                </c:pt>
                <c:pt idx="1248" formatCode="0.00E+00">
                  <c:v>-6.2752497196223195E+20</c:v>
                </c:pt>
                <c:pt idx="1249">
                  <c:v>-611.99495774875402</c:v>
                </c:pt>
                <c:pt idx="1250" formatCode="0.00E+00">
                  <c:v>-1.26622027061452E+21</c:v>
                </c:pt>
                <c:pt idx="1251">
                  <c:v>-612.79038046227504</c:v>
                </c:pt>
                <c:pt idx="1252" formatCode="0.00E+00">
                  <c:v>-2.55635933341812E+21</c:v>
                </c:pt>
                <c:pt idx="1253">
                  <c:v>-613.58663606301104</c:v>
                </c:pt>
                <c:pt idx="1254" formatCode="0.00E+00">
                  <c:v>-5.1630027962309998E+21</c:v>
                </c:pt>
                <c:pt idx="1255">
                  <c:v>-614.38343665748801</c:v>
                </c:pt>
                <c:pt idx="1256" formatCode="0.00E+00">
                  <c:v>-1.04299935315174E+22</c:v>
                </c:pt>
                <c:pt idx="1257">
                  <c:v>-615.18049815194104</c:v>
                </c:pt>
                <c:pt idx="1258" formatCode="0.00E+00">
                  <c:v>-2.1071734660636401E+22</c:v>
                </c:pt>
                <c:pt idx="1259" formatCode="0.00E+00">
                  <c:v>-615.97753914872601</c:v>
                </c:pt>
                <c:pt idx="1260" formatCode="0.00E+00">
                  <c:v>-4.2568113830608201E+22</c:v>
                </c:pt>
                <c:pt idx="1261">
                  <c:v>-616.77427987065403</c:v>
                </c:pt>
                <c:pt idx="1262" formatCode="0.00E+00">
                  <c:v>-8.5974493611390795E+22</c:v>
                </c:pt>
                <c:pt idx="1263">
                  <c:v>-617.57044110531797</c:v>
                </c:pt>
                <c:pt idx="1264" formatCode="0.00E+00">
                  <c:v>-1.73575771299638E+23</c:v>
                </c:pt>
                <c:pt idx="1265">
                  <c:v>-618.36574316183101</c:v>
                </c:pt>
                <c:pt idx="1266" formatCode="0.00E+00">
                  <c:v>-3.50248198433678E+23</c:v>
                </c:pt>
                <c:pt idx="1267">
                  <c:v>-619.15990483262397</c:v>
                </c:pt>
                <c:pt idx="1268" formatCode="0.00E+00">
                  <c:v>-7.0625741392555195E+23</c:v>
                </c:pt>
                <c:pt idx="1269">
                  <c:v>-619.95264235303796</c:v>
                </c:pt>
                <c:pt idx="1270" formatCode="0.00E+00">
                  <c:v>-1.4229292262734401E+24</c:v>
                </c:pt>
                <c:pt idx="1271">
                  <c:v>-620.74366835155399</c:v>
                </c:pt>
                <c:pt idx="1272" formatCode="0.00E+00">
                  <c:v>-2.8639768106161E+24</c:v>
                </c:pt>
                <c:pt idx="1273">
                  <c:v>-621.53269078343305</c:v>
                </c:pt>
                <c:pt idx="1274" formatCode="0.00E+00">
                  <c:v>-5.7577689028877603E+24</c:v>
                </c:pt>
                <c:pt idx="1275">
                  <c:v>-622.31941184045604</c:v>
                </c:pt>
                <c:pt idx="1276" formatCode="0.00E+00">
                  <c:v>-1.1560323109627801E+25</c:v>
                </c:pt>
                <c:pt idx="1277">
                  <c:v>-623.10352682924395</c:v>
                </c:pt>
                <c:pt idx="1278" formatCode="0.00E+00">
                  <c:v>-2.3176563811897701E+25</c:v>
                </c:pt>
                <c:pt idx="1279">
                  <c:v>-623.88472301039803</c:v>
                </c:pt>
                <c:pt idx="1280" formatCode="0.00E+00">
                  <c:v>-4.6389918416460299E+25</c:v>
                </c:pt>
                <c:pt idx="1281">
                  <c:v>-624.66267839029297</c:v>
                </c:pt>
                <c:pt idx="1282" formatCode="0.00E+00">
                  <c:v>-9.2688452967999301E+25</c:v>
                </c:pt>
                <c:pt idx="1283">
                  <c:v>-625.43706045697195</c:v>
                </c:pt>
                <c:pt idx="1284" formatCode="0.00E+00">
                  <c:v>-1.8483614701847802E+26</c:v>
                </c:pt>
                <c:pt idx="1285">
                  <c:v>-626.20752485099001</c:v>
                </c:pt>
                <c:pt idx="1286" formatCode="0.00E+00">
                  <c:v>-3.6782310777837699E+26</c:v>
                </c:pt>
                <c:pt idx="1287">
                  <c:v>-626.97371396144399</c:v>
                </c:pt>
                <c:pt idx="1288" formatCode="0.00E+00">
                  <c:v>-7.3032018493972996E+26</c:v>
                </c:pt>
                <c:pt idx="1289">
                  <c:v>-627.73525543663402</c:v>
                </c:pt>
                <c:pt idx="1290" formatCode="0.00E+00">
                  <c:v>-1.44657488829071E+27</c:v>
                </c:pt>
                <c:pt idx="1291">
                  <c:v>-628.49176059796298</c:v>
                </c:pt>
                <c:pt idx="1292" formatCode="0.00E+00">
                  <c:v>-2.8579376366006197E+27</c:v>
                </c:pt>
                <c:pt idx="1293">
                  <c:v>-629.24282274457596</c:v>
                </c:pt>
                <c:pt idx="1294" formatCode="0.00E+00">
                  <c:v>-5.6309206454839998E+27</c:v>
                </c:pt>
                <c:pt idx="1295">
                  <c:v>-629.98801533516098</c:v>
                </c:pt>
                <c:pt idx="1296" formatCode="0.00E+00">
                  <c:v>-1.10624481704382E+28</c:v>
                </c:pt>
                <c:pt idx="1297">
                  <c:v>-630.72689003188702</c:v>
                </c:pt>
                <c:pt idx="1298" formatCode="0.00E+00">
                  <c:v>-2.1666977490403302E+28</c:v>
                </c:pt>
                <c:pt idx="1299">
                  <c:v>-631.45897458997695</c:v>
                </c:pt>
                <c:pt idx="1300" formatCode="0.00E+00">
                  <c:v>-4.2300977991801603E+28</c:v>
                </c:pt>
                <c:pt idx="1301">
                  <c:v>-632.18377057460998</c:v>
                </c:pt>
                <c:pt idx="1302" formatCode="0.00E+00">
                  <c:v>-8.23070252937025E+28</c:v>
                </c:pt>
                <c:pt idx="1303">
                  <c:v>-632.90075088483604</c:v>
                </c:pt>
                <c:pt idx="1304" formatCode="0.00E+00">
                  <c:v>-1.5958310573916701E+29</c:v>
                </c:pt>
                <c:pt idx="1305">
                  <c:v>-633.60935706190901</c:v>
                </c:pt>
                <c:pt idx="1306" formatCode="0.00E+00">
                  <c:v>-3.08268507120904E+29</c:v>
                </c:pt>
                <c:pt idx="1307">
                  <c:v>-634.30899635678099</c:v>
                </c:pt>
                <c:pt idx="1308" formatCode="0.00E+00">
                  <c:v>-5.9318751054692799E+29</c:v>
                </c:pt>
                <c:pt idx="1309">
                  <c:v>-634.99903852855005</c:v>
                </c:pt>
                <c:pt idx="1310" formatCode="0.00E+00">
                  <c:v>-1.13685058238134E+30</c:v>
                </c:pt>
                <c:pt idx="1311">
                  <c:v>-635.67881234220295</c:v>
                </c:pt>
                <c:pt idx="1312" formatCode="0.00E+00">
                  <c:v>-2.1696559532847801E+30</c:v>
                </c:pt>
                <c:pt idx="1313">
                  <c:v>-636.34760173009897</c:v>
                </c:pt>
                <c:pt idx="1314" formatCode="0.00E+00">
                  <c:v>-4.1226983215606502E+30</c:v>
                </c:pt>
                <c:pt idx="1315">
                  <c:v>-637.00464157717795</c:v>
                </c:pt>
                <c:pt idx="1316" formatCode="0.00E+00">
                  <c:v>-7.7983386358814403E+30</c:v>
                </c:pt>
                <c:pt idx="1317">
                  <c:v>-637.64911308475098</c:v>
                </c:pt>
                <c:pt idx="1318" formatCode="0.00E+00">
                  <c:v>-1.4681777643869299E+31</c:v>
                </c:pt>
                <c:pt idx="1319">
                  <c:v>-638.28013866184801</c:v>
                </c:pt>
                <c:pt idx="1320" formatCode="0.00E+00">
                  <c:v>-2.7506597887325498E+31</c:v>
                </c:pt>
                <c:pt idx="1321">
                  <c:v>-638.89677628641005</c:v>
                </c:pt>
                <c:pt idx="1322" formatCode="0.00E+00">
                  <c:v>-5.1274559238001503E+31</c:v>
                </c:pt>
                <c:pt idx="1323">
                  <c:v>-639.49801327078205</c:v>
                </c:pt>
                <c:pt idx="1324" formatCode="0.00E+00">
                  <c:v>-9.5082019258184303E+31</c:v>
                </c:pt>
                <c:pt idx="1325">
                  <c:v>-640.082759357133</c:v>
                </c:pt>
                <c:pt idx="1326" formatCode="0.00E+00">
                  <c:v>-1.7536796424127E+32</c:v>
                </c:pt>
                <c:pt idx="1327">
                  <c:v>-640.64983905804797</c:v>
                </c:pt>
                <c:pt idx="1328" formatCode="0.00E+00">
                  <c:v>-3.2164804653086901E+32</c:v>
                </c:pt>
                <c:pt idx="1329">
                  <c:v>-641.19798314571301</c:v>
                </c:pt>
                <c:pt idx="1330" formatCode="0.00E+00">
                  <c:v>-5.8656091049103598E+32</c:v>
                </c:pt>
                <c:pt idx="1331">
                  <c:v>-641.72581917931404</c:v>
                </c:pt>
                <c:pt idx="1332" formatCode="0.00E+00">
                  <c:v>-1.06333212000819E+33</c:v>
                </c:pt>
                <c:pt idx="1333">
                  <c:v>-642.23186094429002</c:v>
                </c:pt>
                <c:pt idx="1334" formatCode="0.00E+00">
                  <c:v>-1.9158862937662201E+33</c:v>
                </c:pt>
                <c:pt idx="1335">
                  <c:v>-642.71449665859598</c:v>
                </c:pt>
                <c:pt idx="1336" formatCode="0.00E+00">
                  <c:v>-3.4303318213521798E+33</c:v>
                </c:pt>
                <c:pt idx="1337">
                  <c:v>-643.171975779489</c:v>
                </c:pt>
                <c:pt idx="1338" formatCode="0.00E+00">
                  <c:v>-6.1022216045216801E+33</c:v>
                </c:pt>
                <c:pt idx="1339">
                  <c:v>-643.60239421920801</c:v>
                </c:pt>
                <c:pt idx="1340" formatCode="0.00E+00">
                  <c:v>-1.0783115870779601E+34</c:v>
                </c:pt>
                <c:pt idx="1341">
                  <c:v>-644.00367774852305</c:v>
                </c:pt>
                <c:pt idx="1342" formatCode="0.00E+00">
                  <c:v>-1.8924445551474299E+34</c:v>
                </c:pt>
                <c:pt idx="1343">
                  <c:v>-644.37356333264302</c:v>
                </c:pt>
                <c:pt idx="1344" formatCode="0.00E+00">
                  <c:v>-3.29793336129025E+34</c:v>
                </c:pt>
                <c:pt idx="1345">
                  <c:v>-644.70957810360403</c:v>
                </c:pt>
                <c:pt idx="1346" formatCode="0.00E+00">
                  <c:v>-5.7058015153594897E+34</c:v>
                </c:pt>
                <c:pt idx="1347">
                  <c:v>-645.00901562574404</c:v>
                </c:pt>
                <c:pt idx="1348" formatCode="0.00E+00">
                  <c:v>-9.7985709978447104E+34</c:v>
                </c:pt>
                <c:pt idx="1349">
                  <c:v>-645.26890905476898</c:v>
                </c:pt>
                <c:pt idx="1350" formatCode="0.00E+00">
                  <c:v>-1.66991462190255E+35</c:v>
                </c:pt>
                <c:pt idx="1351">
                  <c:v>-645.48600072490296</c:v>
                </c:pt>
                <c:pt idx="1352" formatCode="0.00E+00">
                  <c:v>-2.82373683057783E+35</c:v>
                </c:pt>
                <c:pt idx="1353">
                  <c:v>-645.656707620097</c:v>
                </c:pt>
                <c:pt idx="1354" formatCode="0.00E+00">
                  <c:v>-4.7365743549036898E+35</c:v>
                </c:pt>
                <c:pt idx="1355">
                  <c:v>-645.77708209243303</c:v>
                </c:pt>
                <c:pt idx="1356" formatCode="0.00E+00">
                  <c:v>-7.8799806065196402E+35</c:v>
                </c:pt>
                <c:pt idx="1357">
                  <c:v>-645.84276708014397</c:v>
                </c:pt>
                <c:pt idx="1358" formatCode="0.00E+00">
                  <c:v>-1.2999170952183E+36</c:v>
                </c:pt>
                <c:pt idx="1359">
                  <c:v>-645.84894494571404</c:v>
                </c:pt>
                <c:pt idx="1360" formatCode="0.00E+00">
                  <c:v>-2.12590308438309E+36</c:v>
                </c:pt>
                <c:pt idx="1361">
                  <c:v>-645.79027889679105</c:v>
                </c:pt>
                <c:pt idx="1362" formatCode="0.00E+00">
                  <c:v>-3.4459943522780602E+36</c:v>
                </c:pt>
                <c:pt idx="1363">
                  <c:v>-645.66084576334003</c:v>
                </c:pt>
                <c:pt idx="1364" formatCode="0.00E+00">
                  <c:v>-5.5351989778597999E+36</c:v>
                </c:pt>
                <c:pt idx="1365">
                  <c:v>-645.45405867710394</c:v>
                </c:pt>
                <c:pt idx="1366" formatCode="0.00E+00">
                  <c:v>-8.8084995436465502E+36</c:v>
                </c:pt>
                <c:pt idx="1367">
                  <c:v>-645.16257792520798</c:v>
                </c:pt>
                <c:pt idx="1368" formatCode="0.00E+00">
                  <c:v>-1.3884208259945599E+37</c:v>
                </c:pt>
                <c:pt idx="1369">
                  <c:v>-644.778207918249</c:v>
                </c:pt>
                <c:pt idx="1370" formatCode="0.00E+00">
                  <c:v>-2.1671506397180298E+37</c:v>
                </c:pt>
                <c:pt idx="1371">
                  <c:v>-644.291777811374</c:v>
                </c:pt>
                <c:pt idx="1372" formatCode="0.00E+00">
                  <c:v>-3.34889753080981E+37</c:v>
                </c:pt>
                <c:pt idx="1373">
                  <c:v>-643.69300282818494</c:v>
                </c:pt>
                <c:pt idx="1374" formatCode="0.00E+00">
                  <c:v>-5.12215636942288E+37</c:v>
                </c:pt>
                <c:pt idx="1375">
                  <c:v>-642.97032274126195</c:v>
                </c:pt>
                <c:pt idx="1376" formatCode="0.00E+00">
                  <c:v>-7.7523375424966702E+37</c:v>
                </c:pt>
                <c:pt idx="1377">
                  <c:v>-642.11071323406804</c:v>
                </c:pt>
                <c:pt idx="1378" formatCode="0.00E+00">
                  <c:v>-1.16072404341923E+38</c:v>
                </c:pt>
                <c:pt idx="1379">
                  <c:v>-641.09946497401495</c:v>
                </c:pt>
                <c:pt idx="1380" formatCode="0.00E+00">
                  <c:v>-1.7188025002708602E+38</c:v>
                </c:pt>
                <c:pt idx="1381">
                  <c:v>-639.91992412478805</c:v>
                </c:pt>
                <c:pt idx="1382" formatCode="0.00E+00">
                  <c:v>-2.5165418020530102E+38</c:v>
                </c:pt>
                <c:pt idx="1383">
                  <c:v>-638.55318666491701</c:v>
                </c:pt>
                <c:pt idx="1384" formatCode="0.00E+00">
                  <c:v>-3.6419989745641798E+38</c:v>
                </c:pt>
                <c:pt idx="1385">
                  <c:v>-636.97773719247505</c:v>
                </c:pt>
                <c:pt idx="1386" formatCode="0.00E+00">
                  <c:v>-5.2084038032153503E+38</c:v>
                </c:pt>
                <c:pt idx="1387">
                  <c:v>-635.16902079748195</c:v>
                </c:pt>
                <c:pt idx="1388" formatCode="0.00E+00">
                  <c:v>-7.3580890794740401E+38</c:v>
                </c:pt>
                <c:pt idx="1389">
                  <c:v>-633.09893396416805</c:v>
                </c:pt>
                <c:pt idx="1390" formatCode="0.00E+00">
                  <c:v>-1.0265531920973799E+39</c:v>
                </c:pt>
                <c:pt idx="1391">
                  <c:v>-630.73521718402196</c:v>
                </c:pt>
                <c:pt idx="1392" formatCode="0.00E+00">
                  <c:v>-1.4138637707884701E+39</c:v>
                </c:pt>
                <c:pt idx="1393">
                  <c:v>-628.04072783452898</c:v>
                </c:pt>
                <c:pt idx="1394" formatCode="0.00E+00">
                  <c:v>-1.92171614316153E+39</c:v>
                </c:pt>
                <c:pt idx="1395">
                  <c:v>-624.97256667067995</c:v>
                </c:pt>
                <c:pt idx="1396" formatCode="0.00E+00">
                  <c:v>-2.57669682286651E+39</c:v>
                </c:pt>
                <c:pt idx="1397">
                  <c:v>-621.48102467781496</c:v>
                </c:pt>
                <c:pt idx="1398" formatCode="0.00E+00">
                  <c:v>-3.4068744803103698E+39</c:v>
                </c:pt>
                <c:pt idx="1399">
                  <c:v>-617.50830864008196</c:v>
                </c:pt>
                <c:pt idx="1400" formatCode="0.00E+00">
                  <c:v>-4.4399858913324403E+39</c:v>
                </c:pt>
                <c:pt idx="1401">
                  <c:v>-612.98699305727303</c:v>
                </c:pt>
                <c:pt idx="1402" formatCode="0.00E+00">
                  <c:v>-5.7008402980425798E+39</c:v>
                </c:pt>
                <c:pt idx="1403">
                  <c:v>-607.83813229189195</c:v>
                </c:pt>
                <c:pt idx="1404" formatCode="0.00E+00">
                  <c:v>-7.2079119354358202E+39</c:v>
                </c:pt>
                <c:pt idx="1405">
                  <c:v>-601.96894911722404</c:v>
                </c:pt>
                <c:pt idx="1406" formatCode="0.00E+00">
                  <c:v>-8.9691929673022197E+39</c:v>
                </c:pt>
                <c:pt idx="1407">
                  <c:v>-595.26999292744802</c:v>
                </c:pt>
                <c:pt idx="1408" formatCode="0.00E+00">
                  <c:v>-1.0977516794442401E+40</c:v>
                </c:pt>
                <c:pt idx="1409">
                  <c:v>-587.61163110529299</c:v>
                </c:pt>
                <c:pt idx="1410" formatCode="0.00E+00">
                  <c:v>-1.3205725983652499E+40</c:v>
                </c:pt>
                <c:pt idx="1411">
                  <c:v>-578.83969819572496</c:v>
                </c:pt>
                <c:pt idx="1412" formatCode="0.00E+00">
                  <c:v>-1.5602231952081E+40</c:v>
                </c:pt>
                <c:pt idx="1413">
                  <c:v>-568.77007660285199</c:v>
                </c:pt>
                <c:pt idx="1414" formatCode="0.00E+00">
                  <c:v>-1.8087667371053701E+40</c:v>
                </c:pt>
                <c:pt idx="1415">
                  <c:v>-557.18191543860701</c:v>
                </c:pt>
                <c:pt idx="1416" formatCode="0.00E+00">
                  <c:v>-2.0553431407490399E+40</c:v>
                </c:pt>
                <c:pt idx="1417">
                  <c:v>-543.80910535957901</c:v>
                </c:pt>
                <c:pt idx="1418" formatCode="0.00E+00">
                  <c:v>-2.28629332173326E+40</c:v>
                </c:pt>
                <c:pt idx="1419">
                  <c:v>-528.32950913889704</c:v>
                </c:pt>
                <c:pt idx="1420" formatCode="0.00E+00">
                  <c:v>-2.4856214929776199E+40</c:v>
                </c:pt>
                <c:pt idx="1421">
                  <c:v>-510.351289888488</c:v>
                </c:pt>
                <c:pt idx="1422" formatCode="0.00E+00">
                  <c:v>-2.6358358872606901E+40</c:v>
                </c:pt>
                <c:pt idx="1423">
                  <c:v>-489.39546683517398</c:v>
                </c:pt>
                <c:pt idx="1424" formatCode="0.00E+00">
                  <c:v>-2.7191654680537298E+40</c:v>
                </c:pt>
                <c:pt idx="1425">
                  <c:v>-464.87354229960198</c:v>
                </c:pt>
                <c:pt idx="1426" formatCode="0.00E+00">
                  <c:v>-2.7190950446130901E+40</c:v>
                </c:pt>
                <c:pt idx="1427">
                  <c:v>-436.05865501518701</c:v>
                </c:pt>
                <c:pt idx="1428" formatCode="0.00E+00">
                  <c:v>-2.6221002574865601E+40</c:v>
                </c:pt>
                <c:pt idx="1429">
                  <c:v>-402.04818482602099</c:v>
                </c:pt>
                <c:pt idx="1430" formatCode="0.00E+00">
                  <c:v>-2.4194066563327202E+40</c:v>
                </c:pt>
                <c:pt idx="1431">
                  <c:v>-361.71500661903298</c:v>
                </c:pt>
                <c:pt idx="1432" formatCode="0.00E+00">
                  <c:v>-2.1085549502530801E+40</c:v>
                </c:pt>
                <c:pt idx="1433">
                  <c:v>-313.64358833944402</c:v>
                </c:pt>
                <c:pt idx="1434" formatCode="0.00E+00">
                  <c:v>-1.6945387744900299E+40</c:v>
                </c:pt>
                <c:pt idx="1435">
                  <c:v>-256.04573679853002</c:v>
                </c:pt>
                <c:pt idx="1436" formatCode="0.00E+00">
                  <c:v>-1.1903006819949801E+40</c:v>
                </c:pt>
                <c:pt idx="1437">
                  <c:v>-186.64885463638899</c:v>
                </c:pt>
                <c:pt idx="1438" formatCode="0.00E+00">
                  <c:v>-6.1643008259519301E+39</c:v>
                </c:pt>
                <c:pt idx="1439" formatCode="0.00E+00">
                  <c:v>-102.546849962011</c:v>
                </c:pt>
                <c:pt idx="1440" formatCode="0.00E+00">
                  <c:v>-1.7610124101682201E+26</c:v>
                </c:pt>
                <c:pt idx="1441" formatCode="0.00E+00">
                  <c:v>-3.1792821525207499E-12</c:v>
                </c:pt>
                <c:pt idx="1442" formatCode="0.00E+00">
                  <c:v>6.2740343470367296E+39</c:v>
                </c:pt>
                <c:pt idx="1443">
                  <c:v>125.835379734779</c:v>
                </c:pt>
                <c:pt idx="1444" formatCode="0.00E+00">
                  <c:v>1.2322817708607001E+40</c:v>
                </c:pt>
                <c:pt idx="1445">
                  <c:v>281.27438916490399</c:v>
                </c:pt>
                <c:pt idx="1446" formatCode="0.00E+00">
                  <c:v>1.78217093805494E+40</c:v>
                </c:pt>
                <c:pt idx="1447">
                  <c:v>474.60622166837999</c:v>
                </c:pt>
                <c:pt idx="1448" formatCode="0.00E+00">
                  <c:v>2.2485790531349199E+40</c:v>
                </c:pt>
                <c:pt idx="1449">
                  <c:v>716.78631067684</c:v>
                </c:pt>
                <c:pt idx="1450" formatCode="0.00E+00">
                  <c:v>2.6095431728360398E+40</c:v>
                </c:pt>
                <c:pt idx="1451">
                  <c:v>1022.3956553225401</c:v>
                </c:pt>
                <c:pt idx="1452" formatCode="0.00E+00">
                  <c:v>2.8514754365618999E+40</c:v>
                </c:pt>
                <c:pt idx="1453">
                  <c:v>1410.9793576921199</c:v>
                </c:pt>
                <c:pt idx="1454" formatCode="0.00E+00">
                  <c:v>2.97006693220319E+40</c:v>
                </c:pt>
                <c:pt idx="1455">
                  <c:v>1908.9269165626599</c:v>
                </c:pt>
                <c:pt idx="1456" formatCode="0.00E+00">
                  <c:v>2.9701547755092101E+40</c:v>
                </c:pt>
                <c:pt idx="1457">
                  <c:v>2552.1316278805698</c:v>
                </c:pt>
                <c:pt idx="1458" formatCode="0.00E+00">
                  <c:v>2.8646099250716198E+40</c:v>
                </c:pt>
                <c:pt idx="1459">
                  <c:v>3389.7779225849699</c:v>
                </c:pt>
                <c:pt idx="1460" formatCode="0.00E+00">
                  <c:v>2.6724424710688598E+40</c:v>
                </c:pt>
                <c:pt idx="1461">
                  <c:v>4489.7726620837702</c:v>
                </c:pt>
                <c:pt idx="1462" formatCode="0.00E+00">
                  <c:v>2.4164225764335998E+40</c:v>
                </c:pt>
                <c:pt idx="1463">
                  <c:v>5946.5887484473296</c:v>
                </c:pt>
                <c:pt idx="1464" formatCode="0.00E+00">
                  <c:v>2.1205621227259E+40</c:v>
                </c:pt>
                <c:pt idx="1465">
                  <c:v>7892.67269254854</c:v>
                </c:pt>
                <c:pt idx="1466" formatCode="0.00E+00">
                  <c:v>1.80778925373705E+40</c:v>
                </c:pt>
                <c:pt idx="1467">
                  <c:v>10515.1537153956</c:v>
                </c:pt>
                <c:pt idx="1468" formatCode="0.00E+00">
                  <c:v>1.4980824850065501E+40</c:v>
                </c:pt>
                <c:pt idx="1469">
                  <c:v>14080.493447021299</c:v>
                </c:pt>
                <c:pt idx="1470" formatCode="0.00E+00">
                  <c:v>1.20722984265242E+40</c:v>
                </c:pt>
                <c:pt idx="1471">
                  <c:v>18971.1112329508</c:v>
                </c:pt>
                <c:pt idx="1472" formatCode="0.00E+00">
                  <c:v>9.4626400549579203E+39</c:v>
                </c:pt>
                <c:pt idx="1473">
                  <c:v>25740.195636685301</c:v>
                </c:pt>
                <c:pt idx="1474" formatCode="0.00E+00">
                  <c:v>7.2151904694021999E+39</c:v>
                </c:pt>
                <c:pt idx="1475">
                  <c:v>35194.325288038897</c:v>
                </c:pt>
                <c:pt idx="1476" formatCode="0.00E+00">
                  <c:v>5.3517564902555097E+39</c:v>
                </c:pt>
                <c:pt idx="1477">
                  <c:v>48518.9096971244</c:v>
                </c:pt>
                <c:pt idx="1478" formatCode="0.00E+00">
                  <c:v>3.8611914891160901E+39</c:v>
                </c:pt>
                <c:pt idx="1479">
                  <c:v>67470.020873354297</c:v>
                </c:pt>
                <c:pt idx="1480" formatCode="0.00E+00">
                  <c:v>2.7092923391495101E+39</c:v>
                </c:pt>
                <c:pt idx="1481">
                  <c:v>94669.875707320403</c:v>
                </c:pt>
                <c:pt idx="1482" formatCode="0.00E+00">
                  <c:v>1.8484485082446901E+39</c:v>
                </c:pt>
                <c:pt idx="1483">
                  <c:v>134065.26084187601</c:v>
                </c:pt>
                <c:pt idx="1484" formatCode="0.00E+00">
                  <c:v>1.22591700849409E+39</c:v>
                </c:pt>
                <c:pt idx="1485">
                  <c:v>191643.877704296</c:v>
                </c:pt>
                <c:pt idx="1486" formatCode="0.00E+00">
                  <c:v>7.9010126343513493E+38</c:v>
                </c:pt>
                <c:pt idx="1487">
                  <c:v>276561.75652150501</c:v>
                </c:pt>
                <c:pt idx="1488" formatCode="0.00E+00">
                  <c:v>4.9467577383616E+38</c:v>
                </c:pt>
                <c:pt idx="1489">
                  <c:v>402930.31426243403</c:v>
                </c:pt>
                <c:pt idx="1490" formatCode="0.00E+00">
                  <c:v>3.0075090667575699E+38</c:v>
                </c:pt>
                <c:pt idx="1491">
                  <c:v>592669.16051410395</c:v>
                </c:pt>
                <c:pt idx="1492" formatCode="0.00E+00">
                  <c:v>1.77483916555555E+38</c:v>
                </c:pt>
                <c:pt idx="1493">
                  <c:v>880092.43530747597</c:v>
                </c:pt>
                <c:pt idx="1494" formatCode="0.00E+00">
                  <c:v>1.01620212806973E+38</c:v>
                </c:pt>
                <c:pt idx="1495">
                  <c:v>1319333.86172802</c:v>
                </c:pt>
                <c:pt idx="1496" formatCode="0.00E+00">
                  <c:v>5.6423503035502599E+37</c:v>
                </c:pt>
                <c:pt idx="1497">
                  <c:v>1996451.3284062999</c:v>
                </c:pt>
                <c:pt idx="1498" formatCode="0.00E+00">
                  <c:v>3.03651593170131E+37</c:v>
                </c:pt>
                <c:pt idx="1499">
                  <c:v>3049296.6099413801</c:v>
                </c:pt>
                <c:pt idx="1500" formatCode="0.00E+00">
                  <c:v>1.5830349576055401E+37</c:v>
                </c:pt>
                <c:pt idx="1501">
                  <c:v>4700354.9848546796</c:v>
                </c:pt>
                <c:pt idx="1502" formatCode="0.00E+00">
                  <c:v>7.9901681153887294E+36</c:v>
                </c:pt>
                <c:pt idx="1503">
                  <c:v>7311388.8625923498</c:v>
                </c:pt>
                <c:pt idx="1504" formatCode="0.00E+00">
                  <c:v>3.9022041669172801E+36</c:v>
                </c:pt>
                <c:pt idx="1505">
                  <c:v>11474972.270266499</c:v>
                </c:pt>
                <c:pt idx="1506" formatCode="0.00E+00">
                  <c:v>1.84279862356026E+36</c:v>
                </c:pt>
                <c:pt idx="1507">
                  <c:v>18168838.728168398</c:v>
                </c:pt>
                <c:pt idx="1508" formatCode="0.00E+00">
                  <c:v>8.4095245905491399E+35</c:v>
                </c:pt>
                <c:pt idx="1509">
                  <c:v>29017851.7096688</c:v>
                </c:pt>
                <c:pt idx="1510" formatCode="0.00E+00">
                  <c:v>3.70585872730711E+35</c:v>
                </c:pt>
                <c:pt idx="1511">
                  <c:v>46741515.0614563</c:v>
                </c:pt>
                <c:pt idx="1512" formatCode="0.00E+00">
                  <c:v>1.57584733651677E+35</c:v>
                </c:pt>
                <c:pt idx="1513">
                  <c:v>75923307.043752596</c:v>
                </c:pt>
                <c:pt idx="1514" formatCode="0.00E+00">
                  <c:v>6.4612506130384797E+34</c:v>
                </c:pt>
                <c:pt idx="1515">
                  <c:v>124341588.223857</c:v>
                </c:pt>
                <c:pt idx="1516" formatCode="0.00E+00">
                  <c:v>2.5524079623545198E+34</c:v>
                </c:pt>
                <c:pt idx="1517">
                  <c:v>205286255.41568801</c:v>
                </c:pt>
                <c:pt idx="1518" formatCode="0.00E+00">
                  <c:v>9.7062703997457002E+33</c:v>
                </c:pt>
                <c:pt idx="1519">
                  <c:v>341615806.43079901</c:v>
                </c:pt>
                <c:pt idx="1520" formatCode="0.00E+00">
                  <c:v>3.5501291634560498E+33</c:v>
                </c:pt>
                <c:pt idx="1521">
                  <c:v>572904879.315323</c:v>
                </c:pt>
                <c:pt idx="1522" formatCode="0.00E+00">
                  <c:v>1.24775130710461E+33</c:v>
                </c:pt>
                <c:pt idx="1523">
                  <c:v>968110559.22885001</c:v>
                </c:pt>
                <c:pt idx="1524" formatCode="0.00E+00">
                  <c:v>4.2100523297318999E+32</c:v>
                </c:pt>
                <c:pt idx="1525">
                  <c:v>1648148336.49523</c:v>
                </c:pt>
                <c:pt idx="1526" formatCode="0.00E+00">
                  <c:v>1.3623402171457901E+32</c:v>
                </c:pt>
                <c:pt idx="1527">
                  <c:v>2826358817.2042499</c:v>
                </c:pt>
                <c:pt idx="1528" formatCode="0.00E+00">
                  <c:v>4.2234123213389701E+31</c:v>
                </c:pt>
                <c:pt idx="1529">
                  <c:v>4881446242.5984097</c:v>
                </c:pt>
                <c:pt idx="1530" formatCode="0.00E+00">
                  <c:v>1.25296511509918E+31</c:v>
                </c:pt>
                <c:pt idx="1531">
                  <c:v>8489661047.1388702</c:v>
                </c:pt>
                <c:pt idx="1532" formatCode="0.00E+00">
                  <c:v>3.55307709642453E+30</c:v>
                </c:pt>
                <c:pt idx="1533">
                  <c:v>14865623700.2887</c:v>
                </c:pt>
                <c:pt idx="1534" formatCode="0.00E+00">
                  <c:v>9.6189085247720798E+29</c:v>
                </c:pt>
                <c:pt idx="1535">
                  <c:v>26203368823.883301</c:v>
                </c:pt>
                <c:pt idx="1536" formatCode="0.00E+00">
                  <c:v>2.48278077884298E+29</c:v>
                </c:pt>
                <c:pt idx="1537">
                  <c:v>46488184596.885002</c:v>
                </c:pt>
                <c:pt idx="1538" formatCode="0.00E+00">
                  <c:v>6.1016358789475596E+28</c:v>
                </c:pt>
                <c:pt idx="1539">
                  <c:v>82998410085.344299</c:v>
                </c:pt>
                <c:pt idx="1540" formatCode="0.00E+00">
                  <c:v>1.42566863152285E+28</c:v>
                </c:pt>
                <c:pt idx="1541">
                  <c:v>149097030817.08701</c:v>
                </c:pt>
                <c:pt idx="1542" formatCode="0.00E+00">
                  <c:v>3.1621775380123899E+27</c:v>
                </c:pt>
                <c:pt idx="1543">
                  <c:v>269445304499.59698</c:v>
                </c:pt>
                <c:pt idx="1544" formatCode="0.00E+00">
                  <c:v>6.6471946367536498E+26</c:v>
                </c:pt>
                <c:pt idx="1545">
                  <c:v>489784564971.66699</c:v>
                </c:pt>
                <c:pt idx="1546" formatCode="0.00E+00">
                  <c:v>1.3219594321926801E+26</c:v>
                </c:pt>
                <c:pt idx="1547">
                  <c:v>895370868284.677</c:v>
                </c:pt>
                <c:pt idx="1548" formatCode="0.00E+00">
                  <c:v>2.4826621871443902E+25</c:v>
                </c:pt>
                <c:pt idx="1549">
                  <c:v>1645867472428.1101</c:v>
                </c:pt>
                <c:pt idx="1550" formatCode="0.00E+00">
                  <c:v>4.3941265040233799E+24</c:v>
                </c:pt>
                <c:pt idx="1551">
                  <c:v>3041666278698.3701</c:v>
                </c:pt>
                <c:pt idx="1552" formatCode="0.00E+00">
                  <c:v>7.31400940356884E+23</c:v>
                </c:pt>
                <c:pt idx="1553">
                  <c:v>5650461853953.1396</c:v>
                </c:pt>
                <c:pt idx="1554" formatCode="0.00E+00">
                  <c:v>1.1422691680078901E+23</c:v>
                </c:pt>
                <c:pt idx="1555">
                  <c:v>10549770923813.4</c:v>
                </c:pt>
                <c:pt idx="1556" formatCode="0.00E+00">
                  <c:v>1.66968182712179E+22</c:v>
                </c:pt>
                <c:pt idx="1557">
                  <c:v>19793379758230.398</c:v>
                </c:pt>
                <c:pt idx="1558" formatCode="0.00E+00">
                  <c:v>2.2781559999769E+21</c:v>
                </c:pt>
                <c:pt idx="1559">
                  <c:v>37311783974746.398</c:v>
                </c:pt>
                <c:pt idx="1560" formatCode="0.00E+00">
                  <c:v>2.89299036901795E+20</c:v>
                </c:pt>
                <c:pt idx="1561">
                  <c:v>70656581717853.703</c:v>
                </c:pt>
                <c:pt idx="1562" formatCode="0.00E+00">
                  <c:v>3.4082824488265499E+19</c:v>
                </c:pt>
                <c:pt idx="1563">
                  <c:v>134391358390355</c:v>
                </c:pt>
                <c:pt idx="1564" formatCode="0.00E+00">
                  <c:v>3.7121368719596298E+18</c:v>
                </c:pt>
                <c:pt idx="1565">
                  <c:v>256704732466391</c:v>
                </c:pt>
                <c:pt idx="1566" formatCode="0.00E+00">
                  <c:v>3.7232973963252102E+17</c:v>
                </c:pt>
                <c:pt idx="1567">
                  <c:v>492347857912327</c:v>
                </c:pt>
                <c:pt idx="1568" formatCode="0.00E+00">
                  <c:v>3.4243245522029E+16</c:v>
                </c:pt>
                <c:pt idx="1569">
                  <c:v>948020757180189</c:v>
                </c:pt>
                <c:pt idx="1570">
                  <c:v>2873893820977220</c:v>
                </c:pt>
                <c:pt idx="1571">
                  <c:v>1832328589895170</c:v>
                </c:pt>
                <c:pt idx="1572">
                  <c:v>218903110392120</c:v>
                </c:pt>
                <c:pt idx="1573">
                  <c:v>3554355126415060</c:v>
                </c:pt>
                <c:pt idx="1574">
                  <c:v>15039312785757.699</c:v>
                </c:pt>
                <c:pt idx="1575">
                  <c:v>6918669396764930</c:v>
                </c:pt>
                <c:pt idx="1576">
                  <c:v>925342906143.66504</c:v>
                </c:pt>
                <c:pt idx="1577" formatCode="0.00E+00">
                  <c:v>1.35120460241581E+16</c:v>
                </c:pt>
                <c:pt idx="1578">
                  <c:v>50567112771.290199</c:v>
                </c:pt>
                <c:pt idx="1579" formatCode="0.00E+00">
                  <c:v>2.64721379409851E+16</c:v>
                </c:pt>
                <c:pt idx="1580">
                  <c:v>2430285161.7671099</c:v>
                </c:pt>
                <c:pt idx="1581" formatCode="0.00E+00">
                  <c:v>5.20186383872378E+16</c:v>
                </c:pt>
                <c:pt idx="1582">
                  <c:v>101515956.37073401</c:v>
                </c:pt>
                <c:pt idx="1583" formatCode="0.00E+00">
                  <c:v>1.0250942687646701E+17</c:v>
                </c:pt>
                <c:pt idx="1584">
                  <c:v>3632931.68496915</c:v>
                </c:pt>
                <c:pt idx="1585" formatCode="0.00E+00">
                  <c:v>2.025519323335E+17</c:v>
                </c:pt>
                <c:pt idx="1586">
                  <c:v>110063.13342417601</c:v>
                </c:pt>
                <c:pt idx="1587" formatCode="0.00E+00">
                  <c:v>4.0124508362275597E+17</c:v>
                </c:pt>
                <c:pt idx="1588">
                  <c:v>3480.4548549501301</c:v>
                </c:pt>
                <c:pt idx="1589" formatCode="0.00E+00">
                  <c:v>7.96740470097488E+17</c:v>
                </c:pt>
                <c:pt idx="1590">
                  <c:v>835.188992520591</c:v>
                </c:pt>
                <c:pt idx="1591" formatCode="0.00E+00">
                  <c:v>1.5855903691512901E+18</c:v>
                </c:pt>
                <c:pt idx="1592">
                  <c:v>783.76461820690895</c:v>
                </c:pt>
                <c:pt idx="1593" formatCode="0.00E+00">
                  <c:v>3.16202505458803E+18</c:v>
                </c:pt>
                <c:pt idx="1594">
                  <c:v>783.70395387439305</c:v>
                </c:pt>
                <c:pt idx="1595" formatCode="0.00E+00">
                  <c:v>6.3179048237712097E+18</c:v>
                </c:pt>
                <c:pt idx="1596">
                  <c:v>784.416229025127</c:v>
                </c:pt>
                <c:pt idx="1597" formatCode="0.00E+00">
                  <c:v>1.2645839027097899E+19</c:v>
                </c:pt>
                <c:pt idx="1598">
                  <c:v>785.140760486766</c:v>
                </c:pt>
                <c:pt idx="1599" formatCode="0.00E+00">
                  <c:v>2.5352593639692898E+19</c:v>
                </c:pt>
                <c:pt idx="1600">
                  <c:v>785.86912688771395</c:v>
                </c:pt>
                <c:pt idx="1601" formatCode="0.00E+00">
                  <c:v>5.0901517951819399E+19</c:v>
                </c:pt>
                <c:pt idx="1602">
                  <c:v>786.60083709637695</c:v>
                </c:pt>
                <c:pt idx="1603" formatCode="0.00E+00">
                  <c:v>1.0233073869470401E+20</c:v>
                </c:pt>
                <c:pt idx="1604">
                  <c:v>787.33546525614202</c:v>
                </c:pt>
                <c:pt idx="1605" formatCode="0.00E+00">
                  <c:v>2.0595957503356499E+20</c:v>
                </c:pt>
                <c:pt idx="1606">
                  <c:v>788.07259940572305</c:v>
                </c:pt>
                <c:pt idx="1607" formatCode="0.00E+00">
                  <c:v>4.1494625031269699E+20</c:v>
                </c:pt>
                <c:pt idx="1608">
                  <c:v>788.81183954708604</c:v>
                </c:pt>
                <c:pt idx="1609" formatCode="0.00E+00">
                  <c:v>8.3669882848851801E+20</c:v>
                </c:pt>
                <c:pt idx="1610">
                  <c:v>789.55279593193904</c:v>
                </c:pt>
                <c:pt idx="1611" formatCode="0.00E+00">
                  <c:v>1.68829140570895E+21</c:v>
                </c:pt>
                <c:pt idx="1612">
                  <c:v>790.29508743614599</c:v>
                </c:pt>
                <c:pt idx="1613" formatCode="0.00E+00">
                  <c:v>3.4084744911081502E+21</c:v>
                </c:pt>
                <c:pt idx="1614">
                  <c:v>791.03834000873405</c:v>
                </c:pt>
                <c:pt idx="1615" formatCode="0.00E+00">
                  <c:v>6.8839943971973397E+21</c:v>
                </c:pt>
                <c:pt idx="1616">
                  <c:v>791.78218518305096</c:v>
                </c:pt>
                <c:pt idx="1617" formatCode="0.00E+00">
                  <c:v>1.3906639191864099E+22</c:v>
                </c:pt>
                <c:pt idx="1618">
                  <c:v>792.52625863850199</c:v>
                </c:pt>
                <c:pt idx="1619" formatCode="0.00E+00">
                  <c:v>2.8095608131171702E+22</c:v>
                </c:pt>
                <c:pt idx="1620">
                  <c:v>793.27019880195303</c:v>
                </c:pt>
                <c:pt idx="1621" formatCode="0.00E+00">
                  <c:v>5.6757408173995902E+22</c:v>
                </c:pt>
                <c:pt idx="1622">
                  <c:v>794.01364547850903</c:v>
                </c:pt>
                <c:pt idx="1623" formatCode="0.00E+00">
                  <c:v>1.14632502766557E+23</c:v>
                </c:pt>
                <c:pt idx="1624">
                  <c:v>794.75623850174895</c:v>
                </c:pt>
                <c:pt idx="1625" formatCode="0.00E+00">
                  <c:v>2.3143404802883099E+23</c:v>
                </c:pt>
                <c:pt idx="1626">
                  <c:v>795.49761639388305</c:v>
                </c:pt>
                <c:pt idx="1627" formatCode="0.00E+00">
                  <c:v>4.6699696490693597E+23</c:v>
                </c:pt>
                <c:pt idx="1628">
                  <c:v>796.23741502642497</c:v>
                </c:pt>
                <c:pt idx="1629" formatCode="0.00E+00">
                  <c:v>9.4167527547956195E+23</c:v>
                </c:pt>
                <c:pt idx="1630">
                  <c:v>796.97526627215598</c:v>
                </c:pt>
                <c:pt idx="1631" formatCode="0.00E+00">
                  <c:v>1.8972363967002699E+24</c:v>
                </c:pt>
                <c:pt idx="1632">
                  <c:v>797.71079663905903</c:v>
                </c:pt>
                <c:pt idx="1633" formatCode="0.00E+00">
                  <c:v>3.8186305714141301E+24</c:v>
                </c:pt>
                <c:pt idx="1634">
                  <c:v>798.44362587687704</c:v>
                </c:pt>
                <c:pt idx="1635" formatCode="0.00E+00">
                  <c:v>7.6770147978171002E+24</c:v>
                </c:pt>
                <c:pt idx="1636">
                  <c:v>799.17336554666895</c:v>
                </c:pt>
                <c:pt idx="1637" formatCode="0.00E+00">
                  <c:v>1.54137432531633E+25</c:v>
                </c:pt>
                <c:pt idx="1638">
                  <c:v>799.89961754346905</c:v>
                </c:pt>
                <c:pt idx="1639" formatCode="0.00E+00">
                  <c:v>3.0902043195456001E+25</c:v>
                </c:pt>
                <c:pt idx="1640">
                  <c:v>800.62197256167599</c:v>
                </c:pt>
                <c:pt idx="1641" formatCode="0.00E+00">
                  <c:v>6.1853140714639799E+25</c:v>
                </c:pt>
                <c:pt idx="1642">
                  <c:v>801.34000849231495</c:v>
                </c:pt>
                <c:pt idx="1643" formatCode="0.00E+00">
                  <c:v>1.23584436441209E+26</c:v>
                </c:pt>
                <c:pt idx="1644">
                  <c:v>802.05328874059398</c:v>
                </c:pt>
                <c:pt idx="1645" formatCode="0.00E+00">
                  <c:v>2.4644786196970699E+26</c:v>
                </c:pt>
                <c:pt idx="1646">
                  <c:v>802.76136045142198</c:v>
                </c:pt>
                <c:pt idx="1647" formatCode="0.00E+00">
                  <c:v>4.9043014560334702E+26</c:v>
                </c:pt>
                <c:pt idx="1648">
                  <c:v>803.46375262957497</c:v>
                </c:pt>
                <c:pt idx="1649" formatCode="0.00E+00">
                  <c:v>9.7375892667641403E+26</c:v>
                </c:pt>
                <c:pt idx="1650">
                  <c:v>804.15997414015305</c:v>
                </c:pt>
                <c:pt idx="1651" formatCode="0.00E+00">
                  <c:v>1.9287639033217401E+27</c:v>
                </c:pt>
                <c:pt idx="1652">
                  <c:v>804.849511573629</c:v>
                </c:pt>
                <c:pt idx="1653" formatCode="0.00E+00">
                  <c:v>3.8105783503081101E+27</c:v>
                </c:pt>
                <c:pt idx="1654">
                  <c:v>805.53182695839905</c:v>
                </c:pt>
                <c:pt idx="1655" formatCode="0.00E+00">
                  <c:v>7.5078840171986504E+27</c:v>
                </c:pt>
                <c:pt idx="1656">
                  <c:v>806.20635530199502</c:v>
                </c:pt>
                <c:pt idx="1657" formatCode="0.00E+00">
                  <c:v>1.4749910900721401E+28</c:v>
                </c:pt>
                <c:pt idx="1658">
                  <c:v>806.87250194023704</c:v>
                </c:pt>
                <c:pt idx="1659" formatCode="0.00E+00">
                  <c:v>2.8889264161743399E+28</c:v>
                </c:pt>
                <c:pt idx="1660">
                  <c:v>807.52963967139897</c:v>
                </c:pt>
                <c:pt idx="1661" formatCode="0.00E+00">
                  <c:v>5.6401227538382602E+28</c:v>
                </c:pt>
                <c:pt idx="1662">
                  <c:v>808.17710564990296</c:v>
                </c:pt>
                <c:pt idx="1663" formatCode="0.00E+00">
                  <c:v>1.0974255163786601E+29</c:v>
                </c:pt>
                <c:pt idx="1664">
                  <c:v>808.81419801126503</c:v>
                </c:pt>
                <c:pt idx="1665" formatCode="0.00E+00">
                  <c:v>2.12777185903857E+29</c:v>
                </c:pt>
                <c:pt idx="1666">
                  <c:v>809.44017219665398</c:v>
                </c:pt>
                <c:pt idx="1667" formatCode="0.00E+00">
                  <c:v>4.1102411902659499E+29</c:v>
                </c:pt>
                <c:pt idx="1668">
                  <c:v>810.05423694175397</c:v>
                </c:pt>
                <c:pt idx="1669" formatCode="0.00E+00">
                  <c:v>7.9091560865964395E+29</c:v>
                </c:pt>
                <c:pt idx="1670">
                  <c:v>810.65554989033103</c:v>
                </c:pt>
                <c:pt idx="1671" formatCode="0.00E+00">
                  <c:v>1.5157987218749399E+30</c:v>
                </c:pt>
                <c:pt idx="1672">
                  <c:v>811.24321278799505</c:v>
                </c:pt>
                <c:pt idx="1673" formatCode="0.00E+00">
                  <c:v>2.8928706831538999E+30</c:v>
                </c:pt>
                <c:pt idx="1674">
                  <c:v>811.81626620612406</c:v>
                </c:pt>
                <c:pt idx="1675" formatCode="0.00E+00">
                  <c:v>5.4969236444489799E+30</c:v>
                </c:pt>
                <c:pt idx="1676">
                  <c:v>812.37368373946504</c:v>
                </c:pt>
                <c:pt idx="1677" formatCode="0.00E+00">
                  <c:v>1.03977707538807E+31</c:v>
                </c:pt>
                <c:pt idx="1678">
                  <c:v>812.91436561362002</c:v>
                </c:pt>
                <c:pt idx="1679" formatCode="0.00E+00">
                  <c:v>1.9575676990737701E+31</c:v>
                </c:pt>
                <c:pt idx="1680">
                  <c:v>813.43713163022801</c:v>
                </c:pt>
                <c:pt idx="1681" formatCode="0.00E+00">
                  <c:v>3.66754141370093E+31</c:v>
                </c:pt>
                <c:pt idx="1682">
                  <c:v>813.94071336790296</c:v>
                </c:pt>
                <c:pt idx="1683" formatCode="0.00E+00">
                  <c:v>6.8365986315335104E+31</c:v>
                </c:pt>
                <c:pt idx="1684">
                  <c:v>814.42374554591004</c:v>
                </c:pt>
                <c:pt idx="1685" formatCode="0.00E+00">
                  <c:v>1.26775853835556E+32</c:v>
                </c:pt>
                <c:pt idx="1686">
                  <c:v>814.884756444662</c:v>
                </c:pt>
                <c:pt idx="1687" formatCode="0.00E+00">
                  <c:v>2.33823635378638E+32</c:v>
                </c:pt>
                <c:pt idx="1688">
                  <c:v>815.32215726222501</c:v>
                </c:pt>
                <c:pt idx="1689" formatCode="0.00E+00">
                  <c:v>4.2886348072566601E+32</c:v>
                </c:pt>
                <c:pt idx="1690">
                  <c:v>815.73423026889202</c:v>
                </c:pt>
                <c:pt idx="1691" formatCode="0.00E+00">
                  <c:v>7.8208015389473E+32</c:v>
                </c:pt>
                <c:pt idx="1692">
                  <c:v>816.11911560183705</c:v>
                </c:pt>
                <c:pt idx="1693" formatCode="0.00E+00">
                  <c:v>1.4177742382475501E+33</c:v>
                </c:pt>
                <c:pt idx="1694">
                  <c:v>816.47479651877404</c:v>
                </c:pt>
                <c:pt idx="1695" formatCode="0.00E+00">
                  <c:v>2.5545115957678301E+33</c:v>
                </c:pt>
                <c:pt idx="1696">
                  <c:v>816.79908290250501</c:v>
                </c:pt>
                <c:pt idx="1697" formatCode="0.00E+00">
                  <c:v>4.57376956215377E+33</c:v>
                </c:pt>
                <c:pt idx="1698">
                  <c:v>817.08959277680003</c:v>
                </c:pt>
                <c:pt idx="1699" formatCode="0.00E+00">
                  <c:v>8.1362844441319096E+33</c:v>
                </c:pt>
                <c:pt idx="1700">
                  <c:v>817.34373155731396</c:v>
                </c:pt>
                <c:pt idx="1701" formatCode="0.00E+00">
                  <c:v>1.4377468339348001E+34</c:v>
                </c:pt>
                <c:pt idx="1702">
                  <c:v>817.55866871814806</c:v>
                </c:pt>
                <c:pt idx="1703" formatCode="0.00E+00">
                  <c:v>2.5232559866424401E+34</c:v>
                </c:pt>
                <c:pt idx="1704">
                  <c:v>817.73131150419397</c:v>
                </c:pt>
                <c:pt idx="1705" formatCode="0.00E+00">
                  <c:v>4.3972385213553402E+34</c:v>
                </c:pt>
                <c:pt idx="1706">
                  <c:v>817.85827525998604</c:v>
                </c:pt>
                <c:pt idx="1707" formatCode="0.00E+00">
                  <c:v>7.6077250417002197E+34</c:v>
                </c:pt>
                <c:pt idx="1708">
                  <c:v>817.93584987573195</c:v>
                </c:pt>
                <c:pt idx="1709" formatCode="0.00E+00">
                  <c:v>1.3064743621472399E+35</c:v>
                </c:pt>
                <c:pt idx="1710">
                  <c:v>817.95996176856204</c:v>
                </c:pt>
                <c:pt idx="1711" formatCode="0.00E+00">
                  <c:v>2.22654981116162E+35</c:v>
                </c:pt>
                <c:pt idx="1712">
                  <c:v>817.92613071902997</c:v>
                </c:pt>
                <c:pt idx="1713" formatCode="0.00E+00">
                  <c:v>3.76497733742227E+35</c:v>
                </c:pt>
                <c:pt idx="1714">
                  <c:v>817.82942076670804</c:v>
                </c:pt>
                <c:pt idx="1715" formatCode="0.00E+00">
                  <c:v>6.3154239127796797E+35</c:v>
                </c:pt>
                <c:pt idx="1716">
                  <c:v>817.66438423044895</c:v>
                </c:pt>
                <c:pt idx="1717" formatCode="0.00E+00">
                  <c:v>1.05066265671799E+36</c:v>
                </c:pt>
                <c:pt idx="1718">
                  <c:v>817.42499775387296</c:v>
                </c:pt>
                <c:pt idx="1719" formatCode="0.00E+00">
                  <c:v>1.7332204442802801E+36</c:v>
                </c:pt>
                <c:pt idx="1720">
                  <c:v>817.10458907944701</c:v>
                </c:pt>
                <c:pt idx="1721" formatCode="0.00E+00">
                  <c:v>2.8345336036930098E+36</c:v>
                </c:pt>
                <c:pt idx="1722">
                  <c:v>816.69575301803104</c:v>
                </c:pt>
                <c:pt idx="1723" formatCode="0.00E+00">
                  <c:v>4.5946529084146702E+36</c:v>
                </c:pt>
                <c:pt idx="1724">
                  <c:v>816.19025479636105</c:v>
                </c:pt>
                <c:pt idx="1725" formatCode="0.00E+00">
                  <c:v>7.3802553000311198E+36</c:v>
                </c:pt>
                <c:pt idx="1726">
                  <c:v>815.57891862234999</c:v>
                </c:pt>
                <c:pt idx="1727" formatCode="0.00E+00">
                  <c:v>1.1744650138567299E+37</c:v>
                </c:pt>
                <c:pt idx="1728">
                  <c:v>814.85149889356705</c:v>
                </c:pt>
                <c:pt idx="1729" formatCode="0.00E+00">
                  <c:v>1.8512252586955699E+37</c:v>
                </c:pt>
                <c:pt idx="1730">
                  <c:v>813.99653097205999</c:v>
                </c:pt>
                <c:pt idx="1731" formatCode="0.00E+00">
                  <c:v>2.8895302695927698E+37</c:v>
                </c:pt>
                <c:pt idx="1732">
                  <c:v>813.00115783780598</c:v>
                </c:pt>
                <c:pt idx="1733" formatCode="0.00E+00">
                  <c:v>4.4651906552737204E+37</c:v>
                </c:pt>
                <c:pt idx="1734">
                  <c:v>811.85092818802104</c:v>
                </c:pt>
                <c:pt idx="1735" formatCode="0.00E+00">
                  <c:v>6.8295325686083901E+37</c:v>
                </c:pt>
                <c:pt idx="1736">
                  <c:v>810.52956063829595</c:v>
                </c:pt>
                <c:pt idx="1737" formatCode="0.00E+00">
                  <c:v>1.0336436045839001E+38</c:v>
                </c:pt>
                <c:pt idx="1738">
                  <c:v>809.01866756277298</c:v>
                </c:pt>
                <c:pt idx="1739" formatCode="0.00E+00">
                  <c:v>1.54762996011222E+38</c:v>
                </c:pt>
                <c:pt idx="1740">
                  <c:v>807.29743073349596</c:v>
                </c:pt>
                <c:pt idx="1741" formatCode="0.00E+00">
                  <c:v>2.2917335606308199E+38</c:v>
                </c:pt>
                <c:pt idx="1742">
                  <c:v>805.34221921766903</c:v>
                </c:pt>
                <c:pt idx="1743" formatCode="0.00E+00">
                  <c:v>3.35538452125036E+38</c:v>
                </c:pt>
                <c:pt idx="1744">
                  <c:v>803.12613788268698</c:v>
                </c:pt>
                <c:pt idx="1745" formatCode="0.00E+00">
                  <c:v>4.8559920505564201E+38</c:v>
                </c:pt>
                <c:pt idx="1746">
                  <c:v>800.61849223590002</c:v>
                </c:pt>
                <c:pt idx="1747" formatCode="0.00E+00">
                  <c:v>6.9445289911230998E+38</c:v>
                </c:pt>
                <c:pt idx="1748">
                  <c:v>797.78415205185195</c:v>
                </c:pt>
                <c:pt idx="1749" formatCode="0.00E+00">
                  <c:v>9.8107721410019493E+38</c:v>
                </c:pt>
                <c:pt idx="1750">
                  <c:v>794.58279213812</c:v>
                </c:pt>
                <c:pt idx="1751" formatCode="0.00E+00">
                  <c:v>1.3687357341704601E+39</c:v>
                </c:pt>
                <c:pt idx="1752">
                  <c:v>790.96798343344699</c:v>
                </c:pt>
                <c:pt idx="1753" formatCode="0.00E+00">
                  <c:v>1.88514913910433E+39</c:v>
                </c:pt>
                <c:pt idx="1754">
                  <c:v>786.88610112201695</c:v>
                </c:pt>
                <c:pt idx="1755" formatCode="0.00E+00">
                  <c:v>2.5622847177586101E+39</c:v>
                </c:pt>
                <c:pt idx="1756">
                  <c:v>782.27500819959596</c:v>
                </c:pt>
                <c:pt idx="1757" formatCode="0.00E+00">
                  <c:v>3.4355911069500001E+39</c:v>
                </c:pt>
                <c:pt idx="1758">
                  <c:v>777.06246243450096</c:v>
                </c:pt>
                <c:pt idx="1759" formatCode="0.00E+00">
                  <c:v>4.54249314982588E+39</c:v>
                </c:pt>
                <c:pt idx="1760">
                  <c:v>771.16418126429699</c:v>
                </c:pt>
                <c:pt idx="1761" formatCode="0.00E+00">
                  <c:v>5.9199731640432501E+39</c:v>
                </c:pt>
                <c:pt idx="1762">
                  <c:v>764.48148198068895</c:v>
                </c:pt>
                <c:pt idx="1763" formatCode="0.00E+00">
                  <c:v>7.6011100942440897E+39</c:v>
                </c:pt>
                <c:pt idx="1764">
                  <c:v>756.89839241610696</c:v>
                </c:pt>
                <c:pt idx="1765" formatCode="0.00E+00">
                  <c:v>9.6105362203665897E+39</c:v>
                </c:pt>
                <c:pt idx="1766">
                  <c:v>748.27809870842998</c:v>
                </c:pt>
                <c:pt idx="1767" formatCode="0.00E+00">
                  <c:v>1.19589077463532E+40</c:v>
                </c:pt>
                <c:pt idx="1768">
                  <c:v>738.45855951331396</c:v>
                </c:pt>
                <c:pt idx="1769" formatCode="0.00E+00">
                  <c:v>1.4636669219557101E+40</c:v>
                </c:pt>
                <c:pt idx="1770">
                  <c:v>727.24706747496305</c:v>
                </c:pt>
                <c:pt idx="1771" formatCode="0.00E+00">
                  <c:v>1.7607610778121301E+40</c:v>
                </c:pt>
                <c:pt idx="1772">
                  <c:v>714.41347510201194</c:v>
                </c:pt>
                <c:pt idx="1773" formatCode="0.00E+00">
                  <c:v>2.08029477381468E+40</c:v>
                </c:pt>
                <c:pt idx="1774">
                  <c:v>699.68171833453698</c:v>
                </c:pt>
                <c:pt idx="1775" formatCode="0.00E+00">
                  <c:v>2.4116857138175398E+40</c:v>
                </c:pt>
                <c:pt idx="1776">
                  <c:v>682.71916009805398</c:v>
                </c:pt>
                <c:pt idx="1777" formatCode="0.00E+00">
                  <c:v>2.74045380637082E+40</c:v>
                </c:pt>
                <c:pt idx="1778">
                  <c:v>663.12312852861601</c:v>
                </c:pt>
                <c:pt idx="1779" formatCode="0.00E+00">
                  <c:v>3.0483869636194801E+40</c:v>
                </c:pt>
                <c:pt idx="1780">
                  <c:v>640.40382726385099</c:v>
                </c:pt>
                <c:pt idx="1781" formatCode="0.00E+00">
                  <c:v>3.31415749836554E+40</c:v>
                </c:pt>
                <c:pt idx="1782">
                  <c:v>613.96253018014295</c:v>
                </c:pt>
                <c:pt idx="1783" formatCode="0.00E+00">
                  <c:v>3.5144430859267099E+40</c:v>
                </c:pt>
                <c:pt idx="1784">
                  <c:v>583.06361513838397</c:v>
                </c:pt>
                <c:pt idx="1785" formatCode="0.00E+00">
                  <c:v>3.62554904304896E+40</c:v>
                </c:pt>
                <c:pt idx="1786">
                  <c:v>546.798505661322</c:v>
                </c:pt>
                <c:pt idx="1787" formatCode="0.00E+00">
                  <c:v>3.6254551452553801E+40</c:v>
                </c:pt>
                <c:pt idx="1788">
                  <c:v>504.03892684332197</c:v>
                </c:pt>
                <c:pt idx="1789" formatCode="0.00E+00">
                  <c:v>3.4961289377189299E+40</c:v>
                </c:pt>
                <c:pt idx="1790">
                  <c:v>453.375972814531</c:v>
                </c:pt>
                <c:pt idx="1791" formatCode="0.00E+00">
                  <c:v>3.2258711691759501E+40</c:v>
                </c:pt>
                <c:pt idx="1792">
                  <c:v>393.04022932444798</c:v>
                </c:pt>
                <c:pt idx="1793" formatCode="0.00E+00">
                  <c:v>2.8114027895396698E+40</c:v>
                </c:pt>
                <c:pt idx="1794">
                  <c:v>320.79645608675099</c:v>
                </c:pt>
                <c:pt idx="1795" formatCode="0.00E+00">
                  <c:v>2.2593819701082898E+40</c:v>
                </c:pt>
                <c:pt idx="1796">
                  <c:v>233.80390809570099</c:v>
                </c:pt>
                <c:pt idx="1797" formatCode="0.00E+00">
                  <c:v>1.58706542475927E+40</c:v>
                </c:pt>
                <c:pt idx="1798">
                  <c:v>128.42997282719</c:v>
                </c:pt>
                <c:pt idx="1799" formatCode="0.00E+00">
                  <c:v>8.21905662717632E+39</c:v>
                </c:pt>
                <c:pt idx="1800" formatCode="0.00E+00">
                  <c:v>4.97627293242065E-12</c:v>
                </c:pt>
                <c:pt idx="1801" formatCode="0.00E+00">
                  <c:v>2.93501670525984E+26</c:v>
                </c:pt>
                <c:pt idx="1802">
                  <c:v>-157.540611681668</c:v>
                </c:pt>
                <c:pt idx="1803" formatCode="0.00E+00">
                  <c:v>-8.3653677903008903E+39</c:v>
                </c:pt>
                <c:pt idx="1804">
                  <c:v>-352.085731314881</c:v>
                </c:pt>
                <c:pt idx="1805" formatCode="0.00E+00">
                  <c:v>-1.6430401340410101E+40</c:v>
                </c:pt>
                <c:pt idx="1806">
                  <c:v>-593.99684281002806</c:v>
                </c:pt>
                <c:pt idx="1807" formatCode="0.00E+00">
                  <c:v>-2.3762246964836298E+40</c:v>
                </c:pt>
                <c:pt idx="1808">
                  <c:v>-896.968227435529</c:v>
                </c:pt>
                <c:pt idx="1809" formatCode="0.00E+00">
                  <c:v>-2.9981013403161299E+40</c:v>
                </c:pt>
                <c:pt idx="1810">
                  <c:v>-1279.2261199019299</c:v>
                </c:pt>
                <c:pt idx="1811" formatCode="0.00E+00">
                  <c:v>-3.4793861808794101E+40</c:v>
                </c:pt>
                <c:pt idx="1812">
                  <c:v>-1765.20187856899</c:v>
                </c:pt>
                <c:pt idx="1813" formatCode="0.00E+00">
                  <c:v>-3.80196209526897E+40</c:v>
                </c:pt>
                <c:pt idx="1814">
                  <c:v>-2387.88235070475</c:v>
                </c:pt>
                <c:pt idx="1815" formatCode="0.00E+00">
                  <c:v>-3.96008387512658E+40</c:v>
                </c:pt>
                <c:pt idx="1816">
                  <c:v>-3192.1341203812899</c:v>
                </c:pt>
                <c:pt idx="1817" formatCode="0.00E+00">
                  <c:v>-3.9602009993758602E+40</c:v>
                </c:pt>
                <c:pt idx="1818">
                  <c:v>-4239.4376769043101</c:v>
                </c:pt>
                <c:pt idx="1819" formatCode="0.00E+00">
                  <c:v>-3.8194747228772601E+40</c:v>
                </c:pt>
                <c:pt idx="1820">
                  <c:v>-5614.6765286373602</c:v>
                </c:pt>
                <c:pt idx="1821" formatCode="0.00E+00">
                  <c:v>-3.5632517981784098E+40</c:v>
                </c:pt>
                <c:pt idx="1822">
                  <c:v>-7435.9417077706903</c:v>
                </c:pt>
                <c:pt idx="1823" formatCode="0.00E+00">
                  <c:v>-3.2218924013702598E+40</c:v>
                </c:pt>
                <c:pt idx="1824">
                  <c:v>-9868.7912189000199</c:v>
                </c:pt>
                <c:pt idx="1825" formatCode="0.00E+00">
                  <c:v>-2.82741233113619E+40</c:v>
                </c:pt>
                <c:pt idx="1826">
                  <c:v>-13147.1363987062</c:v>
                </c:pt>
                <c:pt idx="1827" formatCode="0.00E+00">
                  <c:v>-2.4103824044263801E+40</c:v>
                </c:pt>
                <c:pt idx="1828">
                  <c:v>-17604.0540145091</c:v>
                </c:pt>
                <c:pt idx="1829" formatCode="0.00E+00">
                  <c:v>-1.9974406058530299E+40</c:v>
                </c:pt>
                <c:pt idx="1830">
                  <c:v>-23717.567860119001</c:v>
                </c:pt>
                <c:pt idx="1831" formatCode="0.00E+00">
                  <c:v>-1.60963760837305E+40</c:v>
                </c:pt>
                <c:pt idx="1832">
                  <c:v>-32179.163078219299</c:v>
                </c:pt>
                <c:pt idx="1833" formatCode="0.00E+00">
                  <c:v>-1.26168363047524E+40</c:v>
                </c:pt>
                <c:pt idx="1834">
                  <c:v>-43997.062136796601</c:v>
                </c:pt>
                <c:pt idx="1835" formatCode="0.00E+00">
                  <c:v>-9.6202409191671897E+39</c:v>
                </c:pt>
                <c:pt idx="1836">
                  <c:v>-60653.025719099402</c:v>
                </c:pt>
                <c:pt idx="1837" formatCode="0.00E+00">
                  <c:v>-7.1356656480949501E+39</c:v>
                </c:pt>
                <c:pt idx="1838">
                  <c:v>-84342.142052369294</c:v>
                </c:pt>
                <c:pt idx="1839" formatCode="0.00E+00">
                  <c:v>-5.14824834047834E+39</c:v>
                </c:pt>
                <c:pt idx="1840">
                  <c:v>-118342.179584805</c:v>
                </c:pt>
                <c:pt idx="1841" formatCode="0.00E+00">
                  <c:v>-3.6123848890204002E+39</c:v>
                </c:pt>
                <c:pt idx="1842">
                  <c:v>-167586.61760837701</c:v>
                </c:pt>
                <c:pt idx="1843" formatCode="0.00E+00">
                  <c:v>-2.4645946702863201E+39</c:v>
                </c:pt>
                <c:pt idx="1844">
                  <c:v>-239560.07682078099</c:v>
                </c:pt>
                <c:pt idx="1845" formatCode="0.00E+00">
                  <c:v>-1.63455379572191E+39</c:v>
                </c:pt>
                <c:pt idx="1846">
                  <c:v>-345707.585698337</c:v>
                </c:pt>
                <c:pt idx="1847" formatCode="0.00E+00">
                  <c:v>-1.05346692329442E+39</c:v>
                </c:pt>
                <c:pt idx="1848">
                  <c:v>-503668.40110719798</c:v>
                </c:pt>
                <c:pt idx="1849" formatCode="0.00E+00">
                  <c:v>-6.5956680441917902E+38</c:v>
                </c:pt>
                <c:pt idx="1850">
                  <c:v>-740842.01274826995</c:v>
                </c:pt>
                <c:pt idx="1851" formatCode="0.00E+00">
                  <c:v>-4.0100066535298396E+38</c:v>
                </c:pt>
                <c:pt idx="1852">
                  <c:v>-1100121.0607769799</c:v>
                </c:pt>
                <c:pt idx="1853" formatCode="0.00E+00">
                  <c:v>-2.3664490130685099E+38</c:v>
                </c:pt>
                <c:pt idx="1854">
                  <c:v>-1649172.6440182</c:v>
                </c:pt>
                <c:pt idx="1855" formatCode="0.00E+00">
                  <c:v>-1.3549343341744301E+38</c:v>
                </c:pt>
                <c:pt idx="1856">
                  <c:v>-2495569.0357737001</c:v>
                </c:pt>
                <c:pt idx="1857" formatCode="0.00E+00">
                  <c:v>-7.5231235406301898E+37</c:v>
                </c:pt>
                <c:pt idx="1858">
                  <c:v>-3811624.81415181</c:v>
                </c:pt>
                <c:pt idx="1859" formatCode="0.00E+00">
                  <c:v>-4.0486824210306E+37</c:v>
                </c:pt>
                <c:pt idx="1860">
                  <c:v>-5875446.35112458</c:v>
                </c:pt>
                <c:pt idx="1861" formatCode="0.00E+00">
                  <c:v>-2.1107104157834999E+37</c:v>
                </c:pt>
                <c:pt idx="1862">
                  <c:v>-9139236.2907296307</c:v>
                </c:pt>
                <c:pt idx="1863" formatCode="0.00E+00">
                  <c:v>-1.06535430465298E+37</c:v>
                </c:pt>
                <c:pt idx="1864">
                  <c:v>-14343711.5644417</c:v>
                </c:pt>
                <c:pt idx="1865" formatCode="0.00E+00">
                  <c:v>-5.2029318367575602E+36</c:v>
                </c:pt>
                <c:pt idx="1866">
                  <c:v>-22711038.078652799</c:v>
                </c:pt>
                <c:pt idx="1867" formatCode="0.00E+00">
                  <c:v>-2.45706150091811E+36</c:v>
                </c:pt>
                <c:pt idx="1868">
                  <c:v>-36272293.523226</c:v>
                </c:pt>
                <c:pt idx="1869" formatCode="0.00E+00">
                  <c:v>-1.1212684255506E+36</c:v>
                </c:pt>
                <c:pt idx="1870">
                  <c:v>-58426854.941850297</c:v>
                </c:pt>
                <c:pt idx="1871" formatCode="0.00E+00">
                  <c:v>-4.9411382721330703E+35</c:v>
                </c:pt>
                <c:pt idx="1872">
                  <c:v>-94904065.5001968</c:v>
                </c:pt>
                <c:pt idx="1873" formatCode="0.00E+00">
                  <c:v>-2.1011269339886801E+35</c:v>
                </c:pt>
                <c:pt idx="1874">
                  <c:v>-155426867.99983701</c:v>
                </c:pt>
                <c:pt idx="1875" formatCode="0.00E+00">
                  <c:v>-8.6149891399467392E+34</c:v>
                </c:pt>
                <c:pt idx="1876">
                  <c:v>-256607619.947537</c:v>
                </c:pt>
                <c:pt idx="1877" formatCode="0.00E+00">
                  <c:v>-3.40320600349805E+34</c:v>
                </c:pt>
                <c:pt idx="1878">
                  <c:v>-427019420.36957699</c:v>
                </c:pt>
                <c:pt idx="1879" formatCode="0.00E+00">
                  <c:v>-1.2941676324155601E+34</c:v>
                </c:pt>
                <c:pt idx="1880">
                  <c:v>-716130526.591676</c:v>
                </c:pt>
                <c:pt idx="1881" formatCode="0.00E+00">
                  <c:v>-4.7334991351154999E+33</c:v>
                </c:pt>
                <c:pt idx="1882">
                  <c:v>-1210137224.9609101</c:v>
                </c:pt>
                <c:pt idx="1883" formatCode="0.00E+00">
                  <c:v>-1.6636661544080999E+33</c:v>
                </c:pt>
                <c:pt idx="1884">
                  <c:v>-2060183755.4582801</c:v>
                </c:pt>
                <c:pt idx="1885" formatCode="0.00E+00">
                  <c:v>-5.6133954974688303E+32</c:v>
                </c:pt>
                <c:pt idx="1886">
                  <c:v>-3532945658.8119602</c:v>
                </c:pt>
                <c:pt idx="1887" formatCode="0.00E+00">
                  <c:v>-1.8164511606994399E+32</c:v>
                </c:pt>
                <c:pt idx="1888">
                  <c:v>-6101802851.5808096</c:v>
                </c:pt>
                <c:pt idx="1889" formatCode="0.00E+00">
                  <c:v>-5.6312087954660504E+31</c:v>
                </c:pt>
                <c:pt idx="1890">
                  <c:v>-10612067689.3587</c:v>
                </c:pt>
                <c:pt idx="1891" formatCode="0.00E+00">
                  <c:v>-1.67061788897791E+31</c:v>
                </c:pt>
                <c:pt idx="1892">
                  <c:v>-18582014524.180099</c:v>
                </c:pt>
                <c:pt idx="1893" formatCode="0.00E+00">
                  <c:v>-4.73742970707899E+30</c:v>
                </c:pt>
                <c:pt idx="1894">
                  <c:v>-32754184402.863201</c:v>
                </c:pt>
                <c:pt idx="1895" formatCode="0.00E+00">
                  <c:v>-1.2825193982080101E+30</c:v>
                </c:pt>
                <c:pt idx="1896">
                  <c:v>-58110183497.629601</c:v>
                </c:pt>
                <c:pt idx="1897" formatCode="0.00E+00">
                  <c:v>-3.31036988465339E+29</c:v>
                </c:pt>
                <c:pt idx="1898">
                  <c:v>-103747928241.814</c:v>
                </c:pt>
                <c:pt idx="1899" formatCode="0.00E+00">
                  <c:v>-8.1355034777583607E+28</c:v>
                </c:pt>
                <c:pt idx="1900">
                  <c:v>-186371136960.26599</c:v>
                </c:pt>
                <c:pt idx="1901" formatCode="0.00E+00">
                  <c:v>-1.9008889320818799E+28</c:v>
                </c:pt>
                <c:pt idx="1902">
                  <c:v>-336806356716.47198</c:v>
                </c:pt>
                <c:pt idx="1903" formatCode="0.00E+00">
                  <c:v>-4.2162310023368201E+27</c:v>
                </c:pt>
                <c:pt idx="1904">
                  <c:v>-612230208307.85596</c:v>
                </c:pt>
                <c:pt idx="1905" formatCode="0.00E+00">
                  <c:v>-8.8629141688431601E+26</c:v>
                </c:pt>
                <c:pt idx="1906">
                  <c:v>-1119212675126.54</c:v>
                </c:pt>
                <c:pt idx="1907" formatCode="0.00E+00">
                  <c:v>-1.76261018707561E+26</c:v>
                </c:pt>
                <c:pt idx="1908">
                  <c:v>-2057332667344.23</c:v>
                </c:pt>
                <c:pt idx="1909" formatCode="0.00E+00">
                  <c:v>-3.3102117626029799E+25</c:v>
                </c:pt>
                <c:pt idx="1910">
                  <c:v>-3802079756200.2002</c:v>
                </c:pt>
                <c:pt idx="1911" formatCode="0.00E+00">
                  <c:v>-5.85882739717967E+24</c:v>
                </c:pt>
                <c:pt idx="1912">
                  <c:v>-7063071573142.96</c:v>
                </c:pt>
                <c:pt idx="1913" formatCode="0.00E+00">
                  <c:v>-9.7519993194603902E+23</c:v>
                </c:pt>
                <c:pt idx="1914">
                  <c:v>-13187202929785.199</c:v>
                </c:pt>
                <c:pt idx="1915" formatCode="0.00E+00">
                  <c:v>-1.52302349291732E+23</c:v>
                </c:pt>
                <c:pt idx="1916">
                  <c:v>-24741704575667.699</c:v>
                </c:pt>
                <c:pt idx="1917" formatCode="0.00E+00">
                  <c:v>-2.2262394185413401E+22</c:v>
                </c:pt>
                <c:pt idx="1918">
                  <c:v>-46639692036939.5</c:v>
                </c:pt>
                <c:pt idx="1919" formatCode="0.00E+00">
                  <c:v>-3.0375372159842601E+21</c:v>
                </c:pt>
                <c:pt idx="1920">
                  <c:v>-88320655317191.094</c:v>
                </c:pt>
                <c:pt idx="1921" formatCode="0.00E+00">
                  <c:v>-3.8573152635136403E+20</c:v>
                </c:pt>
                <c:pt idx="1922">
                  <c:v>-167989061364449</c:v>
                </c:pt>
                <c:pt idx="1923" formatCode="0.00E+00">
                  <c:v>-4.5443704386361999E+19</c:v>
                </c:pt>
                <c:pt idx="1924">
                  <c:v>-320880654614576</c:v>
                </c:pt>
                <c:pt idx="1925" formatCode="0.00E+00">
                  <c:v>-4.9495091203232502E+18</c:v>
                </c:pt>
                <c:pt idx="1926">
                  <c:v>-615434321864994</c:v>
                </c:pt>
                <c:pt idx="1927" formatCode="0.00E+00">
                  <c:v>-4.9643897993068998E+17</c:v>
                </c:pt>
                <c:pt idx="1928">
                  <c:v>-1185024982708490</c:v>
                </c:pt>
                <c:pt idx="1929" formatCode="0.00E+00">
                  <c:v>-4.56575988081172E+16</c:v>
                </c:pt>
                <c:pt idx="1930">
                  <c:v>-2290408874606620</c:v>
                </c:pt>
                <c:pt idx="1931">
                  <c:v>-3831853233972500</c:v>
                </c:pt>
                <c:pt idx="1932">
                  <c:v>-4442940294628230</c:v>
                </c:pt>
                <c:pt idx="1933">
                  <c:v>-291870418231823</c:v>
                </c:pt>
                <c:pt idx="1934">
                  <c:v>-8648329712372260</c:v>
                </c:pt>
                <c:pt idx="1935">
                  <c:v>-20052389867000.5</c:v>
                </c:pt>
                <c:pt idx="1936" formatCode="0.00E+00">
                  <c:v>-1.68900437937255E+16</c:v>
                </c:pt>
                <c:pt idx="1937">
                  <c:v>-1233788869068.51</c:v>
                </c:pt>
                <c:pt idx="1938" formatCode="0.00E+00">
                  <c:v>-3.30901455144088E+16</c:v>
                </c:pt>
                <c:pt idx="1939">
                  <c:v>-67422725556.6717</c:v>
                </c:pt>
                <c:pt idx="1940" formatCode="0.00E+00">
                  <c:v>-6.5023245101413696E+16</c:v>
                </c:pt>
                <c:pt idx="1941">
                  <c:v>-3240375741.51193</c:v>
                </c:pt>
                <c:pt idx="1942" formatCode="0.00E+00">
                  <c:v>-1.2813667938354301E+17</c:v>
                </c:pt>
                <c:pt idx="1943">
                  <c:v>-135354342.81065801</c:v>
                </c:pt>
                <c:pt idx="1944" formatCode="0.00E+00">
                  <c:v>-2.5318970950068899E+17</c:v>
                </c:pt>
                <c:pt idx="1945">
                  <c:v>-4843819.8355635405</c:v>
                </c:pt>
                <c:pt idx="1946" formatCode="0.00E+00">
                  <c:v>-5.0155594661894502E+17</c:v>
                </c:pt>
                <c:pt idx="1947">
                  <c:v>-146667.83484216101</c:v>
                </c:pt>
                <c:pt idx="1948" formatCode="0.00E+00">
                  <c:v>-9.9592477764805696E+17</c:v>
                </c:pt>
                <c:pt idx="1949">
                  <c:v>-4557.4900204914502</c:v>
                </c:pt>
                <c:pt idx="1950" formatCode="0.00E+00">
                  <c:v>-1.98198634951313E+18</c:v>
                </c:pt>
                <c:pt idx="1951">
                  <c:v>-1030.17387682811</c:v>
                </c:pt>
                <c:pt idx="1952" formatCode="0.00E+00">
                  <c:v>-3.9525281036908401E+18</c:v>
                </c:pt>
                <c:pt idx="1953">
                  <c:v>-961.30799533587401</c:v>
                </c:pt>
                <c:pt idx="1954" formatCode="0.00E+00">
                  <c:v>-7.89737460687296E+18</c:v>
                </c:pt>
                <c:pt idx="1955">
                  <c:v>-960.92664860708499</c:v>
                </c:pt>
                <c:pt idx="1956" formatCode="0.00E+00">
                  <c:v>-1.58072859279943E+19</c:v>
                </c:pt>
                <c:pt idx="1957">
                  <c:v>-961.57561395099003</c:v>
                </c:pt>
                <c:pt idx="1958" formatCode="0.00E+00">
                  <c:v>-3.1690716275932701E+19</c:v>
                </c:pt>
                <c:pt idx="1959">
                  <c:v>-962.24069341225902</c:v>
                </c:pt>
                <c:pt idx="1960" formatCode="0.00E+00">
                  <c:v>-6.3626845692815802E+19</c:v>
                </c:pt>
                <c:pt idx="1961">
                  <c:v>-962.91070198371301</c:v>
                </c:pt>
                <c:pt idx="1962" formatCode="0.00E+00">
                  <c:v>-1.2791331933799599E+20</c:v>
                </c:pt>
                <c:pt idx="1963">
                  <c:v>-963.58502707058699</c:v>
                </c:pt>
                <c:pt idx="1964" formatCode="0.00E+00">
                  <c:v>-2.5744925941152901E+20</c:v>
                </c:pt>
                <c:pt idx="1965">
                  <c:v>-964.263142072709</c:v>
                </c:pt>
                <c:pt idx="1966" formatCode="0.00E+00">
                  <c:v>-5.1868239105263803E+20</c:v>
                </c:pt>
                <c:pt idx="1967">
                  <c:v>-964.94453805602495</c:v>
                </c:pt>
                <c:pt idx="1968" formatCode="0.00E+00">
                  <c:v>-1.0458726850148E+21</c:v>
                </c:pt>
                <c:pt idx="1969">
                  <c:v>-965.62872134541794</c:v>
                </c:pt>
                <c:pt idx="1970" formatCode="0.00E+00">
                  <c:v>-2.11036254080337E+21</c:v>
                </c:pt>
                <c:pt idx="1971">
                  <c:v>-966.31521140160305</c:v>
                </c:pt>
                <c:pt idx="1972" formatCode="0.00E+00">
                  <c:v>-4.2605896487981899E+21</c:v>
                </c:pt>
                <c:pt idx="1973">
                  <c:v>-967.00353880928196</c:v>
                </c:pt>
                <c:pt idx="1974" formatCode="0.00E+00">
                  <c:v>-8.6049859981636702E+21</c:v>
                </c:pt>
                <c:pt idx="1975">
                  <c:v>-967.69324335997896</c:v>
                </c:pt>
                <c:pt idx="1976" formatCode="0.00E+00">
                  <c:v>-1.7383284852210899E+22</c:v>
                </c:pt>
                <c:pt idx="1977">
                  <c:v>-968.38387221416099</c:v>
                </c:pt>
                <c:pt idx="1978" formatCode="0.00E+00">
                  <c:v>-3.5119481601706999E+22</c:v>
                </c:pt>
                <c:pt idx="1979" formatCode="0.00E+00">
                  <c:v>-969.07497812827705</c:v>
                </c:pt>
                <c:pt idx="1980" formatCode="0.00E+00">
                  <c:v>-7.0946702517383704E+22</c:v>
                </c:pt>
                <c:pt idx="1981">
                  <c:v>-969.76611773325203</c:v>
                </c:pt>
                <c:pt idx="1982" formatCode="0.00E+00">
                  <c:v>-1.43290511921723E+23</c:v>
                </c:pt>
                <c:pt idx="1983">
                  <c:v>-970.45684985169999</c:v>
                </c:pt>
                <c:pt idx="1984" formatCode="0.00E+00">
                  <c:v>-2.8929232475802301E+23</c:v>
                </c:pt>
                <c:pt idx="1985">
                  <c:v>-971.14673384166804</c:v>
                </c:pt>
                <c:pt idx="1986" formatCode="0.00E+00">
                  <c:v>-5.8374573138019401E+23</c:v>
                </c:pt>
                <c:pt idx="1987">
                  <c:v>-971.835327955141</c:v>
                </c:pt>
                <c:pt idx="1988" formatCode="0.00E+00">
                  <c:v>-1.1770931370335699E+24</c:v>
                </c:pt>
                <c:pt idx="1989">
                  <c:v>-972.522187699813</c:v>
                </c:pt>
                <c:pt idx="1990" formatCode="0.00E+00">
                  <c:v>-2.3715435671271001E+24</c:v>
                </c:pt>
                <c:pt idx="1991">
                  <c:v>-973.20686419275796</c:v>
                </c:pt>
                <c:pt idx="1992" formatCode="0.00E+00">
                  <c:v>-4.7732843322121697E+24</c:v>
                </c:pt>
                <c:pt idx="1993">
                  <c:v>-973.888902494685</c:v>
                </c:pt>
                <c:pt idx="1994" formatCode="0.00E+00">
                  <c:v>-9.5962606927464197E+24</c:v>
                </c:pt>
                <c:pt idx="1995">
                  <c:v>-974.56783991329701</c:v>
                </c:pt>
                <c:pt idx="1996" formatCode="0.00E+00">
                  <c:v>-1.9267163396698701E+25</c:v>
                </c:pt>
                <c:pt idx="1997">
                  <c:v>-975.24320426409497</c:v>
                </c:pt>
                <c:pt idx="1998" formatCode="0.00E+00">
                  <c:v>-3.8627522579014302E+25</c:v>
                </c:pt>
                <c:pt idx="1999">
                  <c:v>-975.91451207654097</c:v>
                </c:pt>
                <c:pt idx="2000" formatCode="0.00E+00">
                  <c:v>-7.73163630128191E+25</c:v>
                </c:pt>
                <c:pt idx="2001">
                  <c:v>-976.58126673306003</c:v>
                </c:pt>
                <c:pt idx="2002" formatCode="0.00E+00">
                  <c:v>-1.54480419914419E+26</c:v>
                </c:pt>
                <c:pt idx="2003">
                  <c:v>-977.24295652765898</c:v>
                </c:pt>
                <c:pt idx="2004" formatCode="0.00E+00">
                  <c:v>-3.0805957692093499E+26</c:v>
                </c:pt>
                <c:pt idx="2005">
                  <c:v>-977.89905263019898</c:v>
                </c:pt>
                <c:pt idx="2006" formatCode="0.00E+00">
                  <c:v>-6.1303718342831699E+26</c:v>
                </c:pt>
                <c:pt idx="2007">
                  <c:v>-978.54900694139906</c:v>
                </c:pt>
                <c:pt idx="2008" formatCode="0.00E+00">
                  <c:v>-1.21719766841309E+27</c:v>
                </c:pt>
                <c:pt idx="2009">
                  <c:v>-979.19224982251501</c:v>
                </c:pt>
                <c:pt idx="2010" formatCode="0.00E+00">
                  <c:v>-2.4109529183527801E+27</c:v>
                </c:pt>
                <c:pt idx="2011">
                  <c:v>-979.82818768234199</c:v>
                </c:pt>
                <c:pt idx="2012" formatCode="0.00E+00">
                  <c:v>-4.7632190640156E+27</c:v>
                </c:pt>
                <c:pt idx="2013">
                  <c:v>-980.45620040268204</c:v>
                </c:pt>
                <c:pt idx="2014" formatCode="0.00E+00">
                  <c:v>-9.3848473889132999E+27</c:v>
                </c:pt>
                <c:pt idx="2015">
                  <c:v>-981.07563858163803</c:v>
                </c:pt>
                <c:pt idx="2016" formatCode="0.00E+00">
                  <c:v>-1.84373736310046E+28</c:v>
                </c:pt>
                <c:pt idx="2017">
                  <c:v>-981.68582057210403</c:v>
                </c:pt>
                <c:pt idx="2018" formatCode="0.00E+00">
                  <c:v>-3.61115508330835E+28</c:v>
                </c:pt>
                <c:pt idx="2019">
                  <c:v>-982.28602929049805</c:v>
                </c:pt>
                <c:pt idx="2020" formatCode="0.00E+00">
                  <c:v>-7.0501477084963601E+28</c:v>
                </c:pt>
                <c:pt idx="2021">
                  <c:v>-982.87550876818602</c:v>
                </c:pt>
                <c:pt idx="2022" formatCode="0.00E+00">
                  <c:v>-1.37178077982029E+29</c:v>
                </c:pt>
                <c:pt idx="2023">
                  <c:v>-983.45346041496998</c:v>
                </c:pt>
                <c:pt idx="2024" formatCode="0.00E+00">
                  <c:v>-2.6597126606854701E+29</c:v>
                </c:pt>
                <c:pt idx="2025">
                  <c:v>-984.01903896062299</c:v>
                </c:pt>
                <c:pt idx="2026" formatCode="0.00E+00">
                  <c:v>-5.13779730932285E+29</c:v>
                </c:pt>
                <c:pt idx="2027">
                  <c:v>-984.57134803652605</c:v>
                </c:pt>
                <c:pt idx="2028" formatCode="0.00E+00">
                  <c:v>-9.8864370677236104E+29</c:v>
                </c:pt>
                <c:pt idx="2029">
                  <c:v>-985.10943535495903</c:v>
                </c:pt>
                <c:pt idx="2030" formatCode="0.00E+00">
                  <c:v>-1.89474686136853E+30</c:v>
                </c:pt>
                <c:pt idx="2031">
                  <c:v>-985.632287438459</c:v>
                </c:pt>
                <c:pt idx="2032" formatCode="0.00E+00">
                  <c:v>-3.6160854130230098E+30</c:v>
                </c:pt>
                <c:pt idx="2033">
                  <c:v>-986.13882384588999</c:v>
                </c:pt>
                <c:pt idx="2034" formatCode="0.00E+00">
                  <c:v>-6.8711489673373197E+30</c:v>
                </c:pt>
                <c:pt idx="2035">
                  <c:v>-986.62789083507096</c:v>
                </c:pt>
                <c:pt idx="2036" formatCode="0.00E+00">
                  <c:v>-1.2997202871880099E+31</c:v>
                </c:pt>
                <c:pt idx="2037">
                  <c:v>-987.09825439418</c:v>
                </c:pt>
                <c:pt idx="2038" formatCode="0.00E+00">
                  <c:v>-2.44695763376061E+31</c:v>
                </c:pt>
                <c:pt idx="2039">
                  <c:v>-987.54859256539396</c:v>
                </c:pt>
                <c:pt idx="2040" formatCode="0.00E+00">
                  <c:v>-4.5844230386693097E+31</c:v>
                </c:pt>
                <c:pt idx="2041">
                  <c:v>-987.97748697404597</c:v>
                </c:pt>
                <c:pt idx="2042" formatCode="0.00E+00">
                  <c:v>-8.5457413392668696E+31</c:v>
                </c:pt>
                <c:pt idx="2043">
                  <c:v>-988.38341346502295</c:v>
                </c:pt>
                <c:pt idx="2044" formatCode="0.00E+00">
                  <c:v>-1.5846968841292799E+32</c:v>
                </c:pt>
                <c:pt idx="2045">
                  <c:v>-988.76473173468798</c:v>
                </c:pt>
                <c:pt idx="2046" formatCode="0.00E+00">
                  <c:v>-2.9227930651600599E+32</c:v>
                </c:pt>
                <c:pt idx="2047">
                  <c:v>-989.11967383127501</c:v>
                </c:pt>
                <c:pt idx="2048" formatCode="0.00E+00">
                  <c:v>-5.3607891492046301E+32</c:v>
                </c:pt>
                <c:pt idx="2049">
                  <c:v>-989.44633137873802</c:v>
                </c:pt>
                <c:pt idx="2050" formatCode="0.00E+00">
                  <c:v>-9.7759939729842603E+32</c:v>
                </c:pt>
                <c:pt idx="2051">
                  <c:v>-989.74264135847102</c:v>
                </c:pt>
                <c:pt idx="2052" formatCode="0.00E+00">
                  <c:v>-1.7722163564869101E+33</c:v>
                </c:pt>
                <c:pt idx="2053">
                  <c:v>-990.00637025938101</c:v>
                </c:pt>
                <c:pt idx="2054" formatCode="0.00E+00">
                  <c:v>-3.1931368977694501E+33</c:v>
                </c:pt>
                <c:pt idx="2055">
                  <c:v>-990.23509637895199</c:v>
                </c:pt>
                <c:pt idx="2056" formatCode="0.00E+00">
                  <c:v>-5.7172073029553597E+33</c:v>
                </c:pt>
                <c:pt idx="2057">
                  <c:v>-990.42619002552203</c:v>
                </c:pt>
                <c:pt idx="2058" formatCode="0.00E+00">
                  <c:v>-1.01703472837421E+34</c:v>
                </c:pt>
                <c:pt idx="2059">
                  <c:v>-990.57679133439103</c:v>
                </c:pt>
                <c:pt idx="2060" formatCode="0.00E+00">
                  <c:v>-1.79718208079165E+34</c:v>
                </c:pt>
                <c:pt idx="2061">
                  <c:v>-990.68378536610601</c:v>
                </c:pt>
                <c:pt idx="2062" formatCode="0.00E+00">
                  <c:v>-3.1540674181374498E+34</c:v>
                </c:pt>
                <c:pt idx="2063">
                  <c:v>-990.74377410365503</c:v>
                </c:pt>
                <c:pt idx="2064" formatCode="0.00E+00">
                  <c:v>-5.4965436814204498E+34</c:v>
                </c:pt>
                <c:pt idx="2065">
                  <c:v>-990.75304490478595</c:v>
                </c:pt>
                <c:pt idx="2066" formatCode="0.00E+00">
                  <c:v>-9.5096485680409405E+34</c:v>
                </c:pt>
                <c:pt idx="2067">
                  <c:v>-990.707534894226</c:v>
                </c:pt>
                <c:pt idx="2068" formatCode="0.00E+00">
                  <c:v>-1.6330916245100101E+35</c:v>
                </c:pt>
                <c:pt idx="2069">
                  <c:v>-990.60279069669502</c:v>
                </c:pt>
                <c:pt idx="2070" formatCode="0.00E+00">
                  <c:v>-2.7831850004206999E+35</c:v>
                </c:pt>
                <c:pt idx="2071">
                  <c:v>-990.43392281222305</c:v>
                </c:pt>
                <c:pt idx="2072" formatCode="0.00E+00">
                  <c:v>-4.7062178442667204E+35</c:v>
                </c:pt>
                <c:pt idx="2073">
                  <c:v>-990.19555381795897</c:v>
                </c:pt>
                <c:pt idx="2074" formatCode="0.00E+00">
                  <c:v>-7.8942734706556799E+35</c:v>
                </c:pt>
                <c:pt idx="2075">
                  <c:v>-989.88175944098305</c:v>
                </c:pt>
                <c:pt idx="2076" formatCode="0.00E+00">
                  <c:v>-1.31332725278402E+36</c:v>
                </c:pt>
                <c:pt idx="2077">
                  <c:v>-989.48600138075801</c:v>
                </c:pt>
                <c:pt idx="2078" formatCode="0.00E+00">
                  <c:v>-2.1665237933422601E+36</c:v>
                </c:pt>
                <c:pt idx="2079">
                  <c:v>-989.00105056202801</c:v>
                </c:pt>
                <c:pt idx="2080" formatCode="0.00E+00">
                  <c:v>-3.5431641230029299E+36</c:v>
                </c:pt>
                <c:pt idx="2081">
                  <c:v>-988.41889926210399</c:v>
                </c:pt>
                <c:pt idx="2082" formatCode="0.00E+00">
                  <c:v>-5.7433114645512897E+36</c:v>
                </c:pt>
                <c:pt idx="2083">
                  <c:v>-987.73066027272102</c:v>
                </c:pt>
                <c:pt idx="2084" formatCode="0.00E+00">
                  <c:v>-9.2253116222024196E+36</c:v>
                </c:pt>
                <c:pt idx="2085">
                  <c:v>-986.92645091561701</c:v>
                </c:pt>
                <c:pt idx="2086" formatCode="0.00E+00">
                  <c:v>-1.46808007334882E+37</c:v>
                </c:pt>
                <c:pt idx="2087">
                  <c:v>-985.99525931949404</c:v>
                </c:pt>
                <c:pt idx="2088" formatCode="0.00E+00">
                  <c:v>-2.3140296913965698E+37</c:v>
                </c:pt>
                <c:pt idx="2089">
                  <c:v>-984.92478986888602</c:v>
                </c:pt>
                <c:pt idx="2090" formatCode="0.00E+00">
                  <c:v>-3.6119098994675102E+37</c:v>
                </c:pt>
                <c:pt idx="2091">
                  <c:v>-983.70128413274904</c:v>
                </c:pt>
                <c:pt idx="2092" formatCode="0.00E+00">
                  <c:v>-5.5814837797376196E+37</c:v>
                </c:pt>
                <c:pt idx="2093">
                  <c:v>-982.30931284742201</c:v>
                </c:pt>
                <c:pt idx="2094" formatCode="0.00E+00">
                  <c:v>-8.5369087677938993E+37</c:v>
                </c:pt>
                <c:pt idx="2095">
                  <c:v>-980.73153363478104</c:v>
                </c:pt>
                <c:pt idx="2096" formatCode="0.00E+00">
                  <c:v>-1.29205345491813E+38</c:v>
                </c:pt>
                <c:pt idx="2097">
                  <c:v>-978.94840804252601</c:v>
                </c:pt>
                <c:pt idx="2098" formatCode="0.00E+00">
                  <c:v>-1.9345358768051999E+38</c:v>
                </c:pt>
                <c:pt idx="2099">
                  <c:v>-976.93787015152702</c:v>
                </c:pt>
                <c:pt idx="2100" formatCode="0.00E+00">
                  <c:v>-2.8646646209907899E+38</c:v>
                </c:pt>
                <c:pt idx="2101">
                  <c:v>-974.67493734220398</c:v>
                </c:pt>
                <c:pt idx="2102" formatCode="0.00E+00">
                  <c:v>-4.1942272404477103E+38</c:v>
                </c:pt>
                <c:pt idx="2103">
                  <c:v>-972.13125177042195</c:v>
                </c:pt>
                <c:pt idx="2104" formatCode="0.00E+00">
                  <c:v>-6.0699851265486498E+38</c:v>
                </c:pt>
                <c:pt idx="2105">
                  <c:v>-969.27453857289504</c:v>
                </c:pt>
                <c:pt idx="2106" formatCode="0.00E+00">
                  <c:v>-8.6806541790308493E+38</c:v>
                </c:pt>
                <c:pt idx="2107">
                  <c:v>-966.06796367432003</c:v>
                </c:pt>
                <c:pt idx="2108" formatCode="0.00E+00">
                  <c:v>-1.22634552025298E+39</c:v>
                </c:pt>
                <c:pt idx="2109">
                  <c:v>-962.46937013953595</c:v>
                </c:pt>
                <c:pt idx="2110" formatCode="0.00E+00">
                  <c:v>-1.7109182762435601E+39</c:v>
                </c:pt>
                <c:pt idx="2111">
                  <c:v>-958.43036709222395</c:v>
                </c:pt>
                <c:pt idx="2112" formatCode="0.00E+00">
                  <c:v>-2.3564345074201999E+39</c:v>
                </c:pt>
                <c:pt idx="2113">
                  <c:v>-953.89523903236602</c:v>
                </c:pt>
                <c:pt idx="2114" formatCode="0.00E+00">
                  <c:v>-3.2028532923556899E+39</c:v>
                </c:pt>
                <c:pt idx="2115">
                  <c:v>-948.79963557335202</c:v>
                </c:pt>
                <c:pt idx="2116" formatCode="0.00E+00">
                  <c:v>-4.2944853910335198E+39</c:v>
                </c:pt>
                <c:pt idx="2117">
                  <c:v>-943.06899172138105</c:v>
                </c:pt>
                <c:pt idx="2118" formatCode="0.00E+00">
                  <c:v>-5.6781118193413799E+39</c:v>
                </c:pt>
                <c:pt idx="2119">
                  <c:v>-936.61661622891302</c:v>
                </c:pt>
                <c:pt idx="2120" formatCode="0.00E+00">
                  <c:v>-7.3999604367540702E+39</c:v>
                </c:pt>
                <c:pt idx="2121">
                  <c:v>-929.34136947132197</c:v>
                </c:pt>
                <c:pt idx="2122" formatCode="0.00E+00">
                  <c:v>-9.5013798904456696E+39</c:v>
                </c:pt>
                <c:pt idx="2123">
                  <c:v>-921.12483166949005</c:v>
                </c:pt>
                <c:pt idx="2124" formatCode="0.00E+00">
                  <c:v>-1.20131605052973E+40</c:v>
                </c:pt>
                <c:pt idx="2125">
                  <c:v>-911.82783571498396</c:v>
                </c:pt>
                <c:pt idx="2126" formatCode="0.00E+00">
                  <c:v>-1.49486225254042E+40</c:v>
                </c:pt>
                <c:pt idx="2127">
                  <c:v>-901.28620448941194</c:v>
                </c:pt>
                <c:pt idx="2128" formatCode="0.00E+00">
                  <c:v>-1.82958216446718E+40</c:v>
                </c:pt>
                <c:pt idx="2129">
                  <c:v>-889.30548792133595</c:v>
                </c:pt>
                <c:pt idx="2130" formatCode="0.00E+00">
                  <c:v>-2.2009495572590001E+40</c:v>
                </c:pt>
                <c:pt idx="2131">
                  <c:v>-875.65443675419601</c:v>
                </c:pt>
                <c:pt idx="2132" formatCode="0.00E+00">
                  <c:v>-2.6003663524212502E+40</c:v>
                </c:pt>
                <c:pt idx="2133">
                  <c:v>-860.05687360117201</c:v>
                </c:pt>
                <c:pt idx="2134" formatCode="0.00E+00">
                  <c:v>-3.0146046905297101E+40</c:v>
                </c:pt>
                <c:pt idx="2135">
                  <c:v>-842.18152123046696</c:v>
                </c:pt>
                <c:pt idx="2136" formatCode="0.00E+00">
                  <c:v>-3.4255644719926202E+40</c:v>
                </c:pt>
                <c:pt idx="2137">
                  <c:v>-821.62921483653599</c:v>
                </c:pt>
                <c:pt idx="2138" formatCode="0.00E+00">
                  <c:v>-3.81048060550566E+40</c:v>
                </c:pt>
                <c:pt idx="2139">
                  <c:v>-797.916747918326</c:v>
                </c:pt>
                <c:pt idx="2140" formatCode="0.00E+00">
                  <c:v>-4.1426935037534698E+40</c:v>
                </c:pt>
                <c:pt idx="2141">
                  <c:v>-770.45636463921403</c:v>
                </c:pt>
                <c:pt idx="2142" formatCode="0.00E+00">
                  <c:v>-4.3930502845927796E+40</c:v>
                </c:pt>
                <c:pt idx="2143">
                  <c:v>-738.52959352512096</c:v>
                </c:pt>
                <c:pt idx="2144" formatCode="0.00E+00">
                  <c:v>-4.5319326180441403E+40</c:v>
                </c:pt>
                <c:pt idx="2145">
                  <c:v>-701.25368797715601</c:v>
                </c:pt>
                <c:pt idx="2146" formatCode="0.00E+00">
                  <c:v>-4.5318152458976801E+40</c:v>
                </c:pt>
                <c:pt idx="2147">
                  <c:v>-657.53835630745698</c:v>
                </c:pt>
                <c:pt idx="2148" formatCode="0.00E+00">
                  <c:v>-4.3701576179514105E+40</c:v>
                </c:pt>
                <c:pt idx="2149">
                  <c:v>-606.02966886064098</c:v>
                </c:pt>
                <c:pt idx="2150" formatCode="0.00E+00">
                  <c:v>-4.0323356820191201E+40</c:v>
                </c:pt>
                <c:pt idx="2151">
                  <c:v>-545.036939010016</c:v>
                </c:pt>
                <c:pt idx="2152" formatCode="0.00E+00">
                  <c:v>-3.5142506288262701E+40</c:v>
                </c:pt>
                <c:pt idx="2153">
                  <c:v>-472.43687030945102</c:v>
                </c:pt>
                <c:pt idx="2154" formatCode="0.00E+00">
                  <c:v>-2.8242251657265702E+40</c:v>
                </c:pt>
                <c:pt idx="2155">
                  <c:v>-385.547175374971</c:v>
                </c:pt>
                <c:pt idx="2156" formatCode="0.00E+00">
                  <c:v>-1.98383016752347E+40</c:v>
                </c:pt>
                <c:pt idx="2157">
                  <c:v>-280.95896155499798</c:v>
                </c:pt>
                <c:pt idx="2158" formatCode="0.00E+00">
                  <c:v>-1.02738124284007E+40</c:v>
                </c:pt>
                <c:pt idx="2159" formatCode="0.00E+00">
                  <c:v>-154.31309569236899</c:v>
                </c:pt>
                <c:pt idx="2160" formatCode="0.00E+00">
                  <c:v>-4.4025214773712903E+26</c:v>
                </c:pt>
                <c:pt idx="2161" formatCode="0.00E+00">
                  <c:v>-7.1741318090284503E-12</c:v>
                </c:pt>
                <c:pt idx="2162" formatCode="0.00E+00">
                  <c:v>1.04567012335639E+40</c:v>
                </c:pt>
                <c:pt idx="2163">
                  <c:v>189.24584362853699</c:v>
                </c:pt>
                <c:pt idx="2164" formatCode="0.00E+00">
                  <c:v>2.05379849722141E+40</c:v>
                </c:pt>
                <c:pt idx="2165">
                  <c:v>422.89707346487899</c:v>
                </c:pt>
                <c:pt idx="2166" formatCode="0.00E+00">
                  <c:v>2.97027845491231E+40</c:v>
                </c:pt>
                <c:pt idx="2167">
                  <c:v>713.38746395167504</c:v>
                </c:pt>
                <c:pt idx="2168" formatCode="0.00E+00">
                  <c:v>3.7476236274972398E+40</c:v>
                </c:pt>
                <c:pt idx="2169">
                  <c:v>1077.15014419419</c:v>
                </c:pt>
                <c:pt idx="2170" formatCode="0.00E+00">
                  <c:v>4.3492291889228698E+40</c:v>
                </c:pt>
                <c:pt idx="2171">
                  <c:v>1536.05658448136</c:v>
                </c:pt>
                <c:pt idx="2172" formatCode="0.00E+00">
                  <c:v>4.7524487539760397E+40</c:v>
                </c:pt>
                <c:pt idx="2173">
                  <c:v>2119.4243994458602</c:v>
                </c:pt>
                <c:pt idx="2174" formatCode="0.00E+00">
                  <c:v>4.9501008180499797E+40</c:v>
                </c:pt>
                <c:pt idx="2175">
                  <c:v>2866.8377848468399</c:v>
                </c:pt>
                <c:pt idx="2176" formatCode="0.00E+00">
                  <c:v>4.9502472232425596E+40</c:v>
                </c:pt>
                <c:pt idx="2177">
                  <c:v>3832.13661288206</c:v>
                </c:pt>
                <c:pt idx="2178" formatCode="0.00E+00">
                  <c:v>4.7743395206828901E+40</c:v>
                </c:pt>
                <c:pt idx="2179">
                  <c:v>5089.0974312236604</c:v>
                </c:pt>
                <c:pt idx="2180" formatCode="0.00E+00">
                  <c:v>4.4540611252879502E+40</c:v>
                </c:pt>
                <c:pt idx="2181">
                  <c:v>6739.5803951909702</c:v>
                </c:pt>
                <c:pt idx="2182" formatCode="0.00E+00">
                  <c:v>4.0273622263068802E+40</c:v>
                </c:pt>
                <c:pt idx="2183">
                  <c:v>8925.29466709398</c:v>
                </c:pt>
                <c:pt idx="2184" formatCode="0.00E+00">
                  <c:v>3.53426253954646E+40</c:v>
                </c:pt>
                <c:pt idx="2185">
                  <c:v>11844.9097452514</c:v>
                </c:pt>
                <c:pt idx="2186" formatCode="0.00E+00">
                  <c:v>3.0129755551157202E+40</c:v>
                </c:pt>
                <c:pt idx="2187">
                  <c:v>15779.119082016799</c:v>
                </c:pt>
                <c:pt idx="2188" formatCode="0.00E+00">
                  <c:v>2.4967987266995102E+40</c:v>
                </c:pt>
                <c:pt idx="2189">
                  <c:v>21127.614581996801</c:v>
                </c:pt>
                <c:pt idx="2190" formatCode="0.00E+00">
                  <c:v>2.0120453740937101E+40</c:v>
                </c:pt>
                <c:pt idx="2191">
                  <c:v>28464.024487287199</c:v>
                </c:pt>
                <c:pt idx="2192" formatCode="0.00E+00">
                  <c:v>1.57710325545469E+40</c:v>
                </c:pt>
                <c:pt idx="2193">
                  <c:v>38618.1305197533</c:v>
                </c:pt>
                <c:pt idx="2194" formatCode="0.00E+00">
                  <c:v>1.20252913689322E+40</c:v>
                </c:pt>
                <c:pt idx="2195">
                  <c:v>52799.798985554502</c:v>
                </c:pt>
                <c:pt idx="2196" formatCode="0.00E+00">
                  <c:v>8.9195748059343698E+39</c:v>
                </c:pt>
                <c:pt idx="2197">
                  <c:v>72787.141741074098</c:v>
                </c:pt>
                <c:pt idx="2198" formatCode="0.00E+00">
                  <c:v>6.4353051918405906E+39</c:v>
                </c:pt>
                <c:pt idx="2199">
                  <c:v>101214.263231384</c:v>
                </c:pt>
                <c:pt idx="2200" formatCode="0.00E+00">
                  <c:v>4.5154774388912902E+39</c:v>
                </c:pt>
                <c:pt idx="2201">
                  <c:v>142014.48346228999</c:v>
                </c:pt>
                <c:pt idx="2202" formatCode="0.00E+00">
                  <c:v>3.08074083232795E+39</c:v>
                </c:pt>
                <c:pt idx="2203">
                  <c:v>201107.97437487799</c:v>
                </c:pt>
                <c:pt idx="2204" formatCode="0.00E+00">
                  <c:v>2.0431905829497401E+39</c:v>
                </c:pt>
                <c:pt idx="2205">
                  <c:v>287476.27593726601</c:v>
                </c:pt>
                <c:pt idx="2206" formatCode="0.00E+00">
                  <c:v>1.31683258315372E+39</c:v>
                </c:pt>
                <c:pt idx="2207">
                  <c:v>414853.41487516899</c:v>
                </c:pt>
                <c:pt idx="2208" formatCode="0.00E+00">
                  <c:v>8.2445783500220294E+38</c:v>
                </c:pt>
                <c:pt idx="2209">
                  <c:v>604406.48795196204</c:v>
                </c:pt>
                <c:pt idx="2210" formatCode="0.00E+00">
                  <c:v>5.0125042403021004E+38</c:v>
                </c:pt>
                <c:pt idx="2211">
                  <c:v>889014.86498243199</c:v>
                </c:pt>
                <c:pt idx="2212" formatCode="0.00E+00">
                  <c:v>2.95805886058148E+38</c:v>
                </c:pt>
                <c:pt idx="2213">
                  <c:v>1320149.6862464999</c:v>
                </c:pt>
                <c:pt idx="2214" formatCode="0.00E+00">
                  <c:v>1.6936665402791499E+38</c:v>
                </c:pt>
                <c:pt idx="2215">
                  <c:v>1979011.42630837</c:v>
                </c:pt>
                <c:pt idx="2216" formatCode="0.00E+00">
                  <c:v>9.4038967777101292E+37</c:v>
                </c:pt>
                <c:pt idx="2217">
                  <c:v>2994686.74314109</c:v>
                </c:pt>
                <c:pt idx="2218" formatCode="0.00E+00">
                  <c:v>5.0608489103599098E+37</c:v>
                </c:pt>
                <c:pt idx="2219">
                  <c:v>4573953.0183622204</c:v>
                </c:pt>
                <c:pt idx="2220" formatCode="0.00E+00">
                  <c:v>2.6383858739614599E+37</c:v>
                </c:pt>
                <c:pt idx="2221">
                  <c:v>7050537.7173944702</c:v>
                </c:pt>
                <c:pt idx="2222" formatCode="0.00E+00">
                  <c:v>1.3316917977671E+37</c:v>
                </c:pt>
                <c:pt idx="2223">
                  <c:v>10967083.718866801</c:v>
                </c:pt>
                <c:pt idx="2224" formatCode="0.00E+00">
                  <c:v>6.5036595065978906E+36</c:v>
                </c:pt>
                <c:pt idx="2225">
                  <c:v>17212450.8586169</c:v>
                </c:pt>
                <c:pt idx="2226" formatCode="0.00E+00">
                  <c:v>3.0713243782759901E+36</c:v>
                </c:pt>
                <c:pt idx="2227">
                  <c:v>27253237.4291372</c:v>
                </c:pt>
                <c:pt idx="2228" formatCode="0.00E+00">
                  <c:v>1.4015843920463201E+36</c:v>
                </c:pt>
                <c:pt idx="2229">
                  <c:v>43526735.336783402</c:v>
                </c:pt>
                <c:pt idx="2230" formatCode="0.00E+00">
                  <c:v>6.1764178169590202E+35</c:v>
                </c:pt>
                <c:pt idx="2231">
                  <c:v>70112194.822244197</c:v>
                </c:pt>
                <c:pt idx="2232" formatCode="0.00E+00">
                  <c:v>2.62640653146058E+35</c:v>
                </c:pt>
                <c:pt idx="2233">
                  <c:v>113884823.95664001</c:v>
                </c:pt>
                <c:pt idx="2234" formatCode="0.00E+00">
                  <c:v>1.0768727666855E+35</c:v>
                </c:pt>
                <c:pt idx="2235">
                  <c:v>186512147.77581701</c:v>
                </c:pt>
                <c:pt idx="2236" formatCode="0.00E+00">
                  <c:v>4.2540040446415497E+34</c:v>
                </c:pt>
                <c:pt idx="2237">
                  <c:v>307928984.47938597</c:v>
                </c:pt>
                <c:pt idx="2238" formatCode="0.00E+00">
                  <c:v>1.6177082248565399E+34</c:v>
                </c:pt>
                <c:pt idx="2239">
                  <c:v>512423034.30835402</c:v>
                </c:pt>
                <c:pt idx="2240" formatCode="0.00E+00">
                  <c:v>5.9168691067749506E+33</c:v>
                </c:pt>
                <c:pt idx="2241">
                  <c:v>859356173.86802995</c:v>
                </c:pt>
                <c:pt idx="2242" formatCode="0.00E+00">
                  <c:v>2.07958100171158E+33</c:v>
                </c:pt>
                <c:pt idx="2243">
                  <c:v>1452163890.69297</c:v>
                </c:pt>
                <c:pt idx="2244" formatCode="0.00E+00">
                  <c:v>7.0167386652057599E+32</c:v>
                </c:pt>
                <c:pt idx="2245">
                  <c:v>2472219174.42132</c:v>
                </c:pt>
                <c:pt idx="2246" formatCode="0.00E+00">
                  <c:v>2.2705621042531001E+32</c:v>
                </c:pt>
                <c:pt idx="2247">
                  <c:v>4239532500.4196601</c:v>
                </c:pt>
                <c:pt idx="2248" formatCode="0.00E+00">
                  <c:v>7.0390052695931199E+31</c:v>
                </c:pt>
                <c:pt idx="2249">
                  <c:v>7322159460.5632</c:v>
                </c:pt>
                <c:pt idx="2250" formatCode="0.00E+00">
                  <c:v>2.08827066285665E+31</c:v>
                </c:pt>
                <c:pt idx="2251">
                  <c:v>12734474331.5786</c:v>
                </c:pt>
                <c:pt idx="2252" formatCode="0.00E+00">
                  <c:v>5.9217823177334697E+30</c:v>
                </c:pt>
                <c:pt idx="2253">
                  <c:v>22298405348.071602</c:v>
                </c:pt>
                <c:pt idx="2254" formatCode="0.00E+00">
                  <c:v>1.60314794393881E+30</c:v>
                </c:pt>
                <c:pt idx="2255">
                  <c:v>39304999981.843002</c:v>
                </c:pt>
                <c:pt idx="2256" formatCode="0.00E+00">
                  <c:v>4.13795899046382E+29</c:v>
                </c:pt>
                <c:pt idx="2257">
                  <c:v>69732182398.3741</c:v>
                </c:pt>
                <c:pt idx="2258" formatCode="0.00E+00">
                  <c:v>1.01693710765691E+29</c:v>
                </c:pt>
                <c:pt idx="2259">
                  <c:v>124497446398.285</c:v>
                </c:pt>
                <c:pt idx="2260" formatCode="0.00E+00">
                  <c:v>2.3761092326409199E+28</c:v>
                </c:pt>
                <c:pt idx="2261">
                  <c:v>223645243103.444</c:v>
                </c:pt>
                <c:pt idx="2262" formatCode="0.00E+00">
                  <c:v>5.2702844666612404E+27</c:v>
                </c:pt>
                <c:pt idx="2263">
                  <c:v>404167408933.34698</c:v>
                </c:pt>
                <c:pt idx="2264" formatCode="0.00E+00">
                  <c:v>1.10786337009326E+27</c:v>
                </c:pt>
                <c:pt idx="2265">
                  <c:v>734675851644.04602</c:v>
                </c:pt>
                <c:pt idx="2266" formatCode="0.00E+00">
                  <c:v>2.2032609419585501E+26</c:v>
                </c:pt>
                <c:pt idx="2267">
                  <c:v>1343054481968.3999</c:v>
                </c:pt>
                <c:pt idx="2268" formatCode="0.00E+00">
                  <c:v>4.1377613380615597E+25</c:v>
                </c:pt>
                <c:pt idx="2269">
                  <c:v>2468797862260.3501</c:v>
                </c:pt>
                <c:pt idx="2270" formatCode="0.00E+00">
                  <c:v>7.3235282903359998E+24</c:v>
                </c:pt>
                <c:pt idx="2271">
                  <c:v>4562493233702.0195</c:v>
                </c:pt>
                <c:pt idx="2272" formatCode="0.00E+00">
                  <c:v>1.2189989235352E+24</c:v>
                </c:pt>
                <c:pt idx="2273">
                  <c:v>8475681292332.7803</c:v>
                </c:pt>
                <c:pt idx="2274" formatCode="0.00E+00">
                  <c:v>1.9037778178267601E+23</c:v>
                </c:pt>
                <c:pt idx="2275">
                  <c:v>15824634935757</c:v>
                </c:pt>
                <c:pt idx="2276" formatCode="0.00E+00">
                  <c:v>2.7827970099609099E+22</c:v>
                </c:pt>
                <c:pt idx="2277">
                  <c:v>29690029393104.898</c:v>
                </c:pt>
                <c:pt idx="2278" formatCode="0.00E+00">
                  <c:v>3.79691843199166E+21</c:v>
                </c:pt>
                <c:pt idx="2279">
                  <c:v>55967600099132.602</c:v>
                </c:pt>
                <c:pt idx="2280" formatCode="0.00E+00">
                  <c:v>4.82164015800938E+20</c:v>
                </c:pt>
                <c:pt idx="2281">
                  <c:v>105984728916528</c:v>
                </c:pt>
                <c:pt idx="2282" formatCode="0.00E+00">
                  <c:v>5.6804584284458902E+19</c:v>
                </c:pt>
                <c:pt idx="2283">
                  <c:v>201586764338543</c:v>
                </c:pt>
                <c:pt idx="2284" formatCode="0.00E+00">
                  <c:v>6.1868813686869402E+18</c:v>
                </c:pt>
                <c:pt idx="2285">
                  <c:v>385056576762761</c:v>
                </c:pt>
                <c:pt idx="2286" formatCode="0.00E+00">
                  <c:v>6.2054822022886797E+17</c:v>
                </c:pt>
                <c:pt idx="2287">
                  <c:v>738520785817661</c:v>
                </c:pt>
                <c:pt idx="2288" formatCode="0.00E+00">
                  <c:v>5.7071952094205904E+16</c:v>
                </c:pt>
                <c:pt idx="2289">
                  <c:v>1422029208236800</c:v>
                </c:pt>
                <c:pt idx="2290">
                  <c:v>4789812646967840</c:v>
                </c:pt>
                <c:pt idx="2291">
                  <c:v>2748489159318070</c:v>
                </c:pt>
                <c:pt idx="2292">
                  <c:v>364837726071530</c:v>
                </c:pt>
                <c:pt idx="2293">
                  <c:v>5331525462841390</c:v>
                </c:pt>
                <c:pt idx="2294">
                  <c:v>25065466948243.5</c:v>
                </c:pt>
                <c:pt idx="2295" formatCode="0.00E+00">
                  <c:v>1.03779900279795E+16</c:v>
                </c:pt>
                <c:pt idx="2296">
                  <c:v>1542234831993.3999</c:v>
                </c:pt>
                <c:pt idx="2297" formatCode="0.00E+00">
                  <c:v>2.02680415632928E+16</c:v>
                </c:pt>
                <c:pt idx="2298">
                  <c:v>84278338342.054901</c:v>
                </c:pt>
                <c:pt idx="2299" formatCode="0.00E+00">
                  <c:v>3.97081530878324E+16</c:v>
                </c:pt>
                <c:pt idx="2300">
                  <c:v>4050466321.2568498</c:v>
                </c:pt>
                <c:pt idx="2301" formatCode="0.00E+00">
                  <c:v>7.80278518155896E+16</c:v>
                </c:pt>
                <c:pt idx="2302">
                  <c:v>169192729.250577</c:v>
                </c:pt>
                <c:pt idx="2303" formatCode="0.00E+00">
                  <c:v>1.5376393189061901E+17</c:v>
                </c:pt>
                <c:pt idx="2304">
                  <c:v>6054707.9861577498</c:v>
                </c:pt>
                <c:pt idx="2305" formatCode="0.00E+00">
                  <c:v>3.0382748666787802E+17</c:v>
                </c:pt>
                <c:pt idx="2306">
                  <c:v>183272.536260144</c:v>
                </c:pt>
                <c:pt idx="2307" formatCode="0.00E+00">
                  <c:v>6.0186680961513498E+17</c:v>
                </c:pt>
                <c:pt idx="2308">
                  <c:v>5634.5251860326298</c:v>
                </c:pt>
                <c:pt idx="2309" formatCode="0.00E+00">
                  <c:v>1.1951090851986199E+18</c:v>
                </c:pt>
                <c:pt idx="2310">
                  <c:v>1225.1587611356299</c:v>
                </c:pt>
                <c:pt idx="2311" formatCode="0.00E+00">
                  <c:v>2.3783823298749798E+18</c:v>
                </c:pt>
                <c:pt idx="2312">
                  <c:v>1138.8513724648401</c:v>
                </c:pt>
                <c:pt idx="2313" formatCode="0.00E+00">
                  <c:v>4.7430311527936399E+18</c:v>
                </c:pt>
                <c:pt idx="2314">
                  <c:v>1138.14934333977</c:v>
                </c:pt>
                <c:pt idx="2315" formatCode="0.00E+00">
                  <c:v>9.4768443899747103E+18</c:v>
                </c:pt>
                <c:pt idx="2316">
                  <c:v>1138.7349988768501</c:v>
                </c:pt>
                <c:pt idx="2317" formatCode="0.00E+00">
                  <c:v>1.8968732828890702E+19</c:v>
                </c:pt>
                <c:pt idx="2318">
                  <c:v>1139.3406263377501</c:v>
                </c:pt>
                <c:pt idx="2319" formatCode="0.00E+00">
                  <c:v>3.8028838912172499E+19</c:v>
                </c:pt>
                <c:pt idx="2320">
                  <c:v>1139.95227707971</c:v>
                </c:pt>
                <c:pt idx="2321" formatCode="0.00E+00">
                  <c:v>7.6352173433811993E+19</c:v>
                </c:pt>
                <c:pt idx="2322">
                  <c:v>1140.5692170447901</c:v>
                </c:pt>
                <c:pt idx="2323" formatCode="0.00E+00">
                  <c:v>1.53495899981287E+20</c:v>
                </c:pt>
                <c:pt idx="2324">
                  <c:v>1141.1908188892701</c:v>
                </c:pt>
                <c:pt idx="2325" formatCode="0.00E+00">
                  <c:v>3.0893894378949299E+20</c:v>
                </c:pt>
                <c:pt idx="2326">
                  <c:v>1141.8164767063199</c:v>
                </c:pt>
                <c:pt idx="2327" formatCode="0.00E+00">
                  <c:v>6.2241853179257802E+20</c:v>
                </c:pt>
                <c:pt idx="2328">
                  <c:v>1142.4456031437401</c:v>
                </c:pt>
                <c:pt idx="2329" formatCode="0.00E+00">
                  <c:v>1.25504654154109E+21</c:v>
                </c:pt>
                <c:pt idx="2330">
                  <c:v>1143.07762687126</c:v>
                </c:pt>
                <c:pt idx="2331" formatCode="0.00E+00">
                  <c:v>2.5324336758978002E+21</c:v>
                </c:pt>
                <c:pt idx="2332">
                  <c:v>1143.7119901824101</c:v>
                </c:pt>
                <c:pt idx="2333" formatCode="0.00E+00">
                  <c:v>5.1127048064882295E+21</c:v>
                </c:pt>
                <c:pt idx="2334">
                  <c:v>1144.3481467112199</c:v>
                </c:pt>
                <c:pt idx="2335" formatCode="0.00E+00">
                  <c:v>1.0325977599130001E+22</c:v>
                </c:pt>
                <c:pt idx="2336">
                  <c:v>1144.98555924527</c:v>
                </c:pt>
                <c:pt idx="2337" formatCode="0.00E+00">
                  <c:v>2.0859930512557599E+22</c:v>
                </c:pt>
                <c:pt idx="2338">
                  <c:v>1145.6236976180501</c:v>
                </c:pt>
                <c:pt idx="2339" formatCode="0.00E+00">
                  <c:v>4.21433550722423E+22</c:v>
                </c:pt>
                <c:pt idx="2340">
                  <c:v>1146.2620366645499</c:v>
                </c:pt>
                <c:pt idx="2341" formatCode="0.00E+00">
                  <c:v>8.5135996860771405E+22</c:v>
                </c:pt>
                <c:pt idx="2342">
                  <c:v>1146.90005422489</c:v>
                </c:pt>
                <c:pt idx="2343" formatCode="0.00E+00">
                  <c:v>1.7194852107688899E+23</c:v>
                </c:pt>
                <c:pt idx="2344">
                  <c:v>1147.53722918158</c:v>
                </c:pt>
                <c:pt idx="2345" formatCode="0.00E+00">
                  <c:v>3.4715060148721603E+23</c:v>
                </c:pt>
                <c:pt idx="2346">
                  <c:v>1148.1730395164</c:v>
                </c:pt>
                <c:pt idx="2347" formatCode="0.00E+00">
                  <c:v>7.0049449785345205E+23</c:v>
                </c:pt>
                <c:pt idx="2348">
                  <c:v>1148.8069603731999</c:v>
                </c:pt>
                <c:pt idx="2349" formatCode="0.00E+00">
                  <c:v>1.41251099858758E+24</c:v>
                </c:pt>
                <c:pt idx="2350">
                  <c:v>1149.4384621133599</c:v>
                </c:pt>
                <c:pt idx="2351" formatCode="0.00E+00">
                  <c:v>2.84585073755393E+24</c:v>
                </c:pt>
                <c:pt idx="2352">
                  <c:v>1150.0670083503101</c:v>
                </c:pt>
                <c:pt idx="2353" formatCode="0.00E+00">
                  <c:v>5.7279380930101896E+24</c:v>
                </c:pt>
                <c:pt idx="2354">
                  <c:v>1150.69205394971</c:v>
                </c:pt>
                <c:pt idx="2355" formatCode="0.00E+00">
                  <c:v>1.1515506587675699E+25</c:v>
                </c:pt>
                <c:pt idx="2356">
                  <c:v>1151.3130429815101</c:v>
                </c:pt>
                <c:pt idx="2357" formatCode="0.00E+00">
                  <c:v>2.3120583540234202E+25</c:v>
                </c:pt>
                <c:pt idx="2358">
                  <c:v>1151.9294066096099</c:v>
                </c:pt>
                <c:pt idx="2359" formatCode="0.00E+00">
                  <c:v>4.6353001962572597E+25</c:v>
                </c:pt>
                <c:pt idx="2360">
                  <c:v>1152.5405609044401</c:v>
                </c:pt>
                <c:pt idx="2361" formatCode="0.00E+00">
                  <c:v>9.2779585310998497E+25</c:v>
                </c:pt>
                <c:pt idx="2362">
                  <c:v>1153.1459045629999</c:v>
                </c:pt>
                <c:pt idx="2363" formatCode="0.00E+00">
                  <c:v>1.8537640338762901E+26</c:v>
                </c:pt>
                <c:pt idx="2364">
                  <c:v>1153.7448165198</c:v>
                </c:pt>
                <c:pt idx="2365" formatCode="0.00E+00">
                  <c:v>3.6967129187216403E+26</c:v>
                </c:pt>
                <c:pt idx="2366">
                  <c:v>1154.33665343137</c:v>
                </c:pt>
                <c:pt idx="2367" formatCode="0.00E+00">
                  <c:v>7.3564422125328695E+26</c:v>
                </c:pt>
                <c:pt idx="2368">
                  <c:v>1154.9207470154499</c:v>
                </c:pt>
                <c:pt idx="2369" formatCode="0.00E+00">
                  <c:v>1.4606364101497801E+27</c:v>
                </c:pt>
                <c:pt idx="2370">
                  <c:v>1155.49640122453</c:v>
                </c:pt>
                <c:pt idx="2371" formatCode="0.00E+00">
                  <c:v>2.8931419333838201E+27</c:v>
                </c:pt>
                <c:pt idx="2372">
                  <c:v>1156.06288923173</c:v>
                </c:pt>
                <c:pt idx="2373" formatCode="0.00E+00">
                  <c:v>5.7158597777230805E+27</c:v>
                </c:pt>
                <c:pt idx="2374">
                  <c:v>1156.61945020487</c:v>
                </c:pt>
                <c:pt idx="2375" formatCode="0.00E+00">
                  <c:v>1.12618107606279E+28</c:v>
                </c:pt>
                <c:pt idx="2376">
                  <c:v>1157.1652858422101</c:v>
                </c:pt>
                <c:pt idx="2377" formatCode="0.00E+00">
                  <c:v>2.2124836361287802E+28</c:v>
                </c:pt>
                <c:pt idx="2378">
                  <c:v>1157.69955664075</c:v>
                </c:pt>
                <c:pt idx="2379" formatCode="0.00E+00">
                  <c:v>4.3333837504423597E+28</c:v>
                </c:pt>
                <c:pt idx="2380">
                  <c:v>1158.22137786497</c:v>
                </c:pt>
                <c:pt idx="2381" formatCode="0.00E+00">
                  <c:v>8.4601726631544599E+28</c:v>
                </c:pt>
                <c:pt idx="2382">
                  <c:v>1158.7298151800301</c:v>
                </c:pt>
                <c:pt idx="2383" formatCode="0.00E+00">
                  <c:v>1.6461360432619302E+29</c:v>
                </c:pt>
                <c:pt idx="2384">
                  <c:v>1159.22387990997</c:v>
                </c:pt>
                <c:pt idx="2385" formatCode="0.00E+00">
                  <c:v>3.1916534623323699E+29</c:v>
                </c:pt>
                <c:pt idx="2386">
                  <c:v>1159.7025238763899</c:v>
                </c:pt>
                <c:pt idx="2387" formatCode="0.00E+00">
                  <c:v>6.1653534283797599E+29</c:v>
                </c:pt>
                <c:pt idx="2388">
                  <c:v>1160.16463376816</c:v>
                </c:pt>
                <c:pt idx="2389" formatCode="0.00E+00">
                  <c:v>1.18637180488507E+30</c:v>
                </c:pt>
                <c:pt idx="2390">
                  <c:v>1160.6090249865799</c:v>
                </c:pt>
                <c:pt idx="2391" formatCode="0.00E+00">
                  <c:v>2.27369500086213E+30</c:v>
                </c:pt>
                <c:pt idx="2392">
                  <c:v>1161.03443490378</c:v>
                </c:pt>
                <c:pt idx="2393" formatCode="0.00E+00">
                  <c:v>4.3393001428921299E+30</c:v>
                </c:pt>
                <c:pt idx="2394">
                  <c:v>1161.4395154640099</c:v>
                </c:pt>
                <c:pt idx="2395" formatCode="0.00E+00">
                  <c:v>8.2453742902256505E+30</c:v>
                </c:pt>
                <c:pt idx="2396">
                  <c:v>1161.8228250488901</c:v>
                </c:pt>
                <c:pt idx="2397" formatCode="0.00E+00">
                  <c:v>1.55966349898794E+31</c:v>
                </c:pt>
                <c:pt idx="2398">
                  <c:v>1162.1828195171599</c:v>
                </c:pt>
                <c:pt idx="2399" formatCode="0.00E+00">
                  <c:v>2.9363475684474502E+31</c:v>
                </c:pt>
                <c:pt idx="2400">
                  <c:v>1162.51784231786</c:v>
                </c:pt>
                <c:pt idx="2401" formatCode="0.00E+00">
                  <c:v>5.5013046636376903E+31</c:v>
                </c:pt>
                <c:pt idx="2402">
                  <c:v>1162.8261135621401</c:v>
                </c:pt>
                <c:pt idx="2403" formatCode="0.00E+00">
                  <c:v>1.02548840470002E+32</c:v>
                </c:pt>
                <c:pt idx="2404">
                  <c:v>1163.1057179234599</c:v>
                </c:pt>
                <c:pt idx="2405" formatCode="0.00E+00">
                  <c:v>1.901635229903E+32</c:v>
                </c:pt>
                <c:pt idx="2406">
                  <c:v>1163.3545912178799</c:v>
                </c:pt>
                <c:pt idx="2407" formatCode="0.00E+00">
                  <c:v>3.5073497765337503E+32</c:v>
                </c:pt>
                <c:pt idx="2408">
                  <c:v>1163.57050549525</c:v>
                </c:pt>
                <c:pt idx="2409" formatCode="0.00E+00">
                  <c:v>6.4329434911526001E+32</c:v>
                </c:pt>
                <c:pt idx="2410">
                  <c:v>1163.7510524480399</c:v>
                </c:pt>
                <c:pt idx="2411" formatCode="0.00E+00">
                  <c:v>1.1731186407021201E+33</c:v>
                </c:pt>
                <c:pt idx="2412">
                  <c:v>1163.8936249169201</c:v>
                </c:pt>
                <c:pt idx="2413" formatCode="0.00E+00">
                  <c:v>2.1266584747262701E+33</c:v>
                </c:pt>
                <c:pt idx="2414">
                  <c:v>1163.9953962391301</c:v>
                </c:pt>
                <c:pt idx="2415" formatCode="0.00E+00">
                  <c:v>3.8317621997710601E+33</c:v>
                </c:pt>
                <c:pt idx="2416">
                  <c:v>1164.05329714853</c:v>
                </c:pt>
                <c:pt idx="2417" formatCode="0.00E+00">
                  <c:v>6.8606450437569499E+33</c:v>
                </c:pt>
                <c:pt idx="2418">
                  <c:v>1164.0639898919801</c:v>
                </c:pt>
                <c:pt idx="2419" formatCode="0.00E+00">
                  <c:v>1.2204410123352301E+34</c:v>
                </c:pt>
                <c:pt idx="2420">
                  <c:v>1164.0238391748901</c:v>
                </c:pt>
                <c:pt idx="2421" formatCode="0.00E+00">
                  <c:v>2.1566173276484902E+34</c:v>
                </c:pt>
                <c:pt idx="2422">
                  <c:v>1163.92887948916</c:v>
                </c:pt>
                <c:pt idx="2423" formatCode="0.00E+00">
                  <c:v>3.78487884963246E+34</c:v>
                </c:pt>
                <c:pt idx="2424">
                  <c:v>1163.7747783053701</c:v>
                </c:pt>
                <c:pt idx="2425" formatCode="0.00E+00">
                  <c:v>6.59584884148554E+34</c:v>
                </c:pt>
                <c:pt idx="2426">
                  <c:v>1163.5567945284599</c:v>
                </c:pt>
                <c:pt idx="2427" formatCode="0.00E+00">
                  <c:v>1.1411572094381599E+35</c:v>
                </c:pt>
                <c:pt idx="2428">
                  <c:v>1163.2697315176499</c:v>
                </c:pt>
                <c:pt idx="2429" formatCode="0.00E+00">
                  <c:v>1.9597088868727899E+35</c:v>
                </c:pt>
                <c:pt idx="2430">
                  <c:v>1162.9078838558801</c:v>
                </c:pt>
                <c:pt idx="2431" formatCode="0.00E+00">
                  <c:v>3.3398201896797802E+35</c:v>
                </c:pt>
                <c:pt idx="2432">
                  <c:v>1162.46497691689</c:v>
                </c:pt>
                <c:pt idx="2433" formatCode="0.00E+00">
                  <c:v>5.64745835111117E+35</c:v>
                </c:pt>
                <c:pt idx="2434">
                  <c:v>1161.93409811525</c:v>
                </c:pt>
                <c:pt idx="2435" formatCode="0.00E+00">
                  <c:v>9.4731230285316801E+35</c:v>
                </c:pt>
                <c:pt idx="2436">
                  <c:v>1161.3076185310599</c:v>
                </c:pt>
                <c:pt idx="2437" formatCode="0.00E+00">
                  <c:v>1.5759918488500501E+36</c:v>
                </c:pt>
                <c:pt idx="2438">
                  <c:v>1160.5771033701801</c:v>
                </c:pt>
                <c:pt idx="2439" formatCode="0.00E+00">
                  <c:v>2.59982714240424E+36</c:v>
                </c:pt>
                <c:pt idx="2440">
                  <c:v>1159.73320944476</c:v>
                </c:pt>
                <c:pt idx="2441" formatCode="0.00E+00">
                  <c:v>4.2517946423128499E+36</c:v>
                </c:pt>
                <c:pt idx="2442">
                  <c:v>1158.76556752741</c:v>
                </c:pt>
                <c:pt idx="2443" formatCode="0.00E+00">
                  <c:v>6.8919700206878997E+36</c:v>
                </c:pt>
                <c:pt idx="2444">
                  <c:v>1157.6626470348699</c:v>
                </c:pt>
                <c:pt idx="2445" formatCode="0.00E+00">
                  <c:v>1.1070367944373701E+37</c:v>
                </c:pt>
                <c:pt idx="2446">
                  <c:v>1156.41160001663</c:v>
                </c:pt>
                <c:pt idx="2447" formatCode="0.00E+00">
                  <c:v>1.7616951328408999E+37</c:v>
                </c:pt>
                <c:pt idx="2448">
                  <c:v>1154.9980808442001</c:v>
                </c:pt>
                <c:pt idx="2449" formatCode="0.00E+00">
                  <c:v>2.77683412409758E+37</c:v>
                </c:pt>
                <c:pt idx="2450">
                  <c:v>1153.40603729343</c:v>
                </c:pt>
                <c:pt idx="2451" formatCode="0.00E+00">
                  <c:v>4.3342895293422497E+37</c:v>
                </c:pt>
                <c:pt idx="2452">
                  <c:v>1151.6174678570401</c:v>
                </c:pt>
                <c:pt idx="2453" formatCode="0.00E+00">
                  <c:v>6.69777690420153E+37</c:v>
                </c:pt>
                <c:pt idx="2454">
                  <c:v>1149.6121390815399</c:v>
                </c:pt>
                <c:pt idx="2455" formatCode="0.00E+00">
                  <c:v>1.0244284966979401E+38</c:v>
                </c:pt>
                <c:pt idx="2456">
                  <c:v>1147.3672554467501</c:v>
                </c:pt>
                <c:pt idx="2457" formatCode="0.00E+00">
                  <c:v>1.55046330525237E+38</c:v>
                </c:pt>
                <c:pt idx="2458">
                  <c:v>1144.85707274028</c:v>
                </c:pt>
                <c:pt idx="2459" formatCode="0.00E+00">
                  <c:v>2.3214417934981899E+38</c:v>
                </c:pt>
                <c:pt idx="2460">
                  <c:v>1142.0524439509099</c:v>
                </c:pt>
                <c:pt idx="2461" formatCode="0.00E+00">
                  <c:v>3.4375956813507602E+38</c:v>
                </c:pt>
                <c:pt idx="2462">
                  <c:v>1138.9202843231701</c:v>
                </c:pt>
                <c:pt idx="2463" formatCode="0.00E+00">
                  <c:v>5.0330699596450601E+38</c:v>
                </c:pt>
                <c:pt idx="2464">
                  <c:v>1135.4229392631</c:v>
                </c:pt>
                <c:pt idx="2465" formatCode="0.00E+00">
                  <c:v>7.2839782025408902E+38</c:v>
                </c:pt>
                <c:pt idx="2466">
                  <c:v>1131.51743511273</c:v>
                </c:pt>
                <c:pt idx="2467" formatCode="0.00E+00">
                  <c:v>1.04167793669386E+39</c:v>
                </c:pt>
                <c:pt idx="2468">
                  <c:v>1127.1545882272201</c:v>
                </c:pt>
                <c:pt idx="2469" formatCode="0.00E+00">
                  <c:v>1.47161382640577E+39</c:v>
                </c:pt>
                <c:pt idx="2470">
                  <c:v>1122.27794204632</c:v>
                </c:pt>
                <c:pt idx="2471" formatCode="0.00E+00">
                  <c:v>2.0531008183166501E+39</c:v>
                </c:pt>
                <c:pt idx="2472">
                  <c:v>1116.8224946312801</c:v>
                </c:pt>
                <c:pt idx="2473" formatCode="0.00E+00">
                  <c:v>2.8277198757360601E+39</c:v>
                </c:pt>
                <c:pt idx="2474">
                  <c:v>1110.71317002468</c:v>
                </c:pt>
                <c:pt idx="2475" formatCode="0.00E+00">
                  <c:v>3.84342186695277E+39</c:v>
                </c:pt>
                <c:pt idx="2476">
                  <c:v>1103.86297524316</c:v>
                </c:pt>
                <c:pt idx="2477" formatCode="0.00E+00">
                  <c:v>5.1533796751170298E+39</c:v>
                </c:pt>
                <c:pt idx="2478">
                  <c:v>1096.1707700233301</c:v>
                </c:pt>
                <c:pt idx="2479" formatCode="0.00E+00">
                  <c:v>6.8137304888568997E+39</c:v>
                </c:pt>
                <c:pt idx="2480">
                  <c:v>1087.5185576783399</c:v>
                </c:pt>
                <c:pt idx="2481" formatCode="0.00E+00">
                  <c:v>8.8799477094648903E+39</c:v>
                </c:pt>
                <c:pt idx="2482">
                  <c:v>1077.7681813582799</c:v>
                </c:pt>
                <c:pt idx="2483" formatCode="0.00E+00">
                  <c:v>1.1401649686647199E+40</c:v>
                </c:pt>
                <c:pt idx="2484">
                  <c:v>1066.7572790138599</c:v>
                </c:pt>
                <c:pt idx="2485" formatCode="0.00E+00">
                  <c:v>1.4415784790228101E+40</c:v>
                </c:pt>
                <c:pt idx="2486">
                  <c:v>1054.29431027039</c:v>
                </c:pt>
                <c:pt idx="2487" formatCode="0.00E+00">
                  <c:v>1.79383373044553E+40</c:v>
                </c:pt>
                <c:pt idx="2488">
                  <c:v>1040.15241632935</c:v>
                </c:pt>
                <c:pt idx="2489" formatCode="0.00E+00">
                  <c:v>2.19549740697865E+40</c:v>
                </c:pt>
                <c:pt idx="2490">
                  <c:v>1024.06180603343</c:v>
                </c:pt>
                <c:pt idx="2491" formatCode="0.00E+00">
                  <c:v>2.6411380367058801E+40</c:v>
                </c:pt>
                <c:pt idx="2492">
                  <c:v>1005.70027210033</c:v>
                </c:pt>
                <c:pt idx="2493" formatCode="0.00E+00">
                  <c:v>3.1204379310278402E+40</c:v>
                </c:pt>
                <c:pt idx="2494">
                  <c:v>984.68132412639602</c:v>
                </c:pt>
                <c:pt idx="2495" formatCode="0.00E+00">
                  <c:v>3.61752366724189E+40</c:v>
                </c:pt>
                <c:pt idx="2496">
                  <c:v>960.53926957501199</c:v>
                </c:pt>
                <c:pt idx="2497" formatCode="0.00E+00">
                  <c:v>4.1106751376144098E+40</c:v>
                </c:pt>
                <c:pt idx="2498">
                  <c:v>932.71036730804406</c:v>
                </c:pt>
                <c:pt idx="2499" formatCode="0.00E+00">
                  <c:v>4.5725742473918805E+40</c:v>
                </c:pt>
                <c:pt idx="2500">
                  <c:v>900.50890201457798</c:v>
                </c:pt>
                <c:pt idx="2501" formatCode="0.00E+00">
                  <c:v>4.9712295091414097E+40</c:v>
                </c:pt>
                <c:pt idx="2502">
                  <c:v>863.09665687009101</c:v>
                </c:pt>
                <c:pt idx="2503" formatCode="0.00E+00">
                  <c:v>5.2716574832588203E+40</c:v>
                </c:pt>
                <c:pt idx="2504">
                  <c:v>819.443760815936</c:v>
                </c:pt>
                <c:pt idx="2505" formatCode="0.00E+00">
                  <c:v>5.4383161930393695E+40</c:v>
                </c:pt>
                <c:pt idx="2506">
                  <c:v>768.27820695359196</c:v>
                </c:pt>
                <c:pt idx="2507" formatCode="0.00E+00">
                  <c:v>5.4381753465399899E+40</c:v>
                </c:pt>
                <c:pt idx="2508">
                  <c:v>708.02041087795101</c:v>
                </c:pt>
                <c:pt idx="2509" formatCode="0.00E+00">
                  <c:v>5.2441862981838504E+40</c:v>
                </c:pt>
                <c:pt idx="2510">
                  <c:v>636.69790520551203</c:v>
                </c:pt>
                <c:pt idx="2511" formatCode="0.00E+00">
                  <c:v>4.8388001948623602E+40</c:v>
                </c:pt>
                <c:pt idx="2512">
                  <c:v>551.83351129445498</c:v>
                </c:pt>
                <c:pt idx="2513" formatCode="0.00E+00">
                  <c:v>4.2170984681128801E+40</c:v>
                </c:pt>
                <c:pt idx="2514">
                  <c:v>450.29789466319198</c:v>
                </c:pt>
                <c:pt idx="2515" formatCode="0.00E+00">
                  <c:v>3.38906836134485E+40</c:v>
                </c:pt>
                <c:pt idx="2516">
                  <c:v>328.11401501430799</c:v>
                </c:pt>
                <c:pt idx="2517" formatCode="0.00E+00">
                  <c:v>2.3805949102877502E+40</c:v>
                </c:pt>
                <c:pt idx="2518">
                  <c:v>180.196218557549</c:v>
                </c:pt>
                <c:pt idx="2519" formatCode="0.00E+00">
                  <c:v>1.2328568229625199E+40</c:v>
                </c:pt>
                <c:pt idx="2520" formatCode="0.00E+00">
                  <c:v>9.7728587823441301E-12</c:v>
                </c:pt>
                <c:pt idx="2521" formatCode="0.00E+00">
                  <c:v>6.1635267265025803E+26</c:v>
                </c:pt>
                <c:pt idx="2522">
                  <c:v>-220.95107557542099</c:v>
                </c:pt>
                <c:pt idx="2523" formatCode="0.00E+00">
                  <c:v>-1.25480346768278E+40</c:v>
                </c:pt>
                <c:pt idx="2524">
                  <c:v>-493.70841561485901</c:v>
                </c:pt>
                <c:pt idx="2525" formatCode="0.00E+00">
                  <c:v>-2.46455686040174E+40</c:v>
                </c:pt>
                <c:pt idx="2526">
                  <c:v>-832.77808509332101</c:v>
                </c:pt>
                <c:pt idx="2527" formatCode="0.00E+00">
                  <c:v>-3.56433221334101E+40</c:v>
                </c:pt>
                <c:pt idx="2528">
                  <c:v>-1257.3320609528701</c:v>
                </c:pt>
                <c:pt idx="2529" formatCode="0.00E+00">
                  <c:v>-4.4971459146784396E+40</c:v>
                </c:pt>
                <c:pt idx="2530">
                  <c:v>-1792.8870490607601</c:v>
                </c:pt>
                <c:pt idx="2531" formatCode="0.00E+00">
                  <c:v>-5.2190721969662701E+40</c:v>
                </c:pt>
                <c:pt idx="2532">
                  <c:v>-2473.6469203227298</c:v>
                </c:pt>
                <c:pt idx="2533" formatCode="0.00E+00">
                  <c:v>-5.7029354126831199E+40</c:v>
                </c:pt>
                <c:pt idx="2534">
                  <c:v>-3345.7932189889202</c:v>
                </c:pt>
                <c:pt idx="2535" formatCode="0.00E+00">
                  <c:v>-5.94011776097339E+40</c:v>
                </c:pt>
                <c:pt idx="2536">
                  <c:v>-4472.1391053827901</c:v>
                </c:pt>
                <c:pt idx="2537" formatCode="0.00E+00">
                  <c:v>-5.9402934471092402E+40</c:v>
                </c:pt>
                <c:pt idx="2538">
                  <c:v>-5938.7571855429997</c:v>
                </c:pt>
                <c:pt idx="2539" formatCode="0.00E+00">
                  <c:v>-5.7292043184885502E+40</c:v>
                </c:pt>
                <c:pt idx="2540">
                  <c:v>-7864.4842617445502</c:v>
                </c:pt>
                <c:pt idx="2541" formatCode="0.00E+00">
                  <c:v>-5.3448704523975196E+40</c:v>
                </c:pt>
                <c:pt idx="2542">
                  <c:v>-10414.6476264173</c:v>
                </c:pt>
                <c:pt idx="2543" formatCode="0.00E+00">
                  <c:v>-4.8328320512435499E+40</c:v>
                </c:pt>
                <c:pt idx="2544">
                  <c:v>-13821.0282716028</c:v>
                </c:pt>
                <c:pt idx="2545" formatCode="0.00E+00">
                  <c:v>-4.2411127479567498E+40</c:v>
                </c:pt>
                <c:pt idx="2546">
                  <c:v>-18411.101765327399</c:v>
                </c:pt>
                <c:pt idx="2547" formatCode="0.00E+00">
                  <c:v>-3.6155687058050699E+40</c:v>
                </c:pt>
                <c:pt idx="2548">
                  <c:v>-24651.175149484599</c:v>
                </c:pt>
                <c:pt idx="2549" formatCode="0.00E+00">
                  <c:v>-2.9961568475460002E+40</c:v>
                </c:pt>
                <c:pt idx="2550">
                  <c:v>-33210.481114455302</c:v>
                </c:pt>
                <c:pt idx="2551" formatCode="0.00E+00">
                  <c:v>-2.4144531398143701E+40</c:v>
                </c:pt>
                <c:pt idx="2552">
                  <c:v>-45057.097961287298</c:v>
                </c:pt>
                <c:pt idx="2553" formatCode="0.00E+00">
                  <c:v>-1.8925228804341399E+40</c:v>
                </c:pt>
                <c:pt idx="2554">
                  <c:v>-61602.535834312301</c:v>
                </c:pt>
                <c:pt idx="2555" formatCode="0.00E+00">
                  <c:v>-1.44303418186973E+40</c:v>
                </c:pt>
                <c:pt idx="2556">
                  <c:v>-84921.257763048707</c:v>
                </c:pt>
                <c:pt idx="2557" formatCode="0.00E+00">
                  <c:v>-1.0703483963773801E+40</c:v>
                </c:pt>
                <c:pt idx="2558">
                  <c:v>-118086.38441039799</c:v>
                </c:pt>
                <c:pt idx="2559" formatCode="0.00E+00">
                  <c:v>-7.7223620432028804E+39</c:v>
                </c:pt>
                <c:pt idx="2560">
                  <c:v>-165686.78733977501</c:v>
                </c:pt>
                <c:pt idx="2561" formatCode="0.00E+00">
                  <c:v>-5.4185699887622098E+39</c:v>
                </c:pt>
                <c:pt idx="2562">
                  <c:v>-234629.33114137899</c:v>
                </c:pt>
                <c:pt idx="2563" formatCode="0.00E+00">
                  <c:v>-3.6968869943695902E+39</c:v>
                </c:pt>
                <c:pt idx="2564">
                  <c:v>-335392.47505374899</c:v>
                </c:pt>
                <c:pt idx="2565" formatCode="0.00E+00">
                  <c:v>-2.4518273701775799E+39</c:v>
                </c:pt>
                <c:pt idx="2566">
                  <c:v>-483999.24405199999</c:v>
                </c:pt>
                <c:pt idx="2567" formatCode="0.00E+00">
                  <c:v>-1.58019824301303E+39</c:v>
                </c:pt>
                <c:pt idx="2568">
                  <c:v>-705144.57479672495</c:v>
                </c:pt>
                <c:pt idx="2569" formatCode="0.00E+00">
                  <c:v>-9.8934886558523095E+38</c:v>
                </c:pt>
                <c:pt idx="2570">
                  <c:v>-1037187.71721659</c:v>
                </c:pt>
                <c:pt idx="2571" formatCode="0.00E+00">
                  <c:v>-6.0150018270743898E+38</c:v>
                </c:pt>
                <c:pt idx="2572">
                  <c:v>-1540178.3117160001</c:v>
                </c:pt>
                <c:pt idx="2573" formatCode="0.00E+00">
                  <c:v>-3.5496687080944701E+38</c:v>
                </c:pt>
                <c:pt idx="2574">
                  <c:v>-2308850.2085985402</c:v>
                </c:pt>
                <c:pt idx="2575" formatCode="0.00E+00">
                  <c:v>-2.03239874638388E+38</c:v>
                </c:pt>
                <c:pt idx="2576">
                  <c:v>-3493804.45050848</c:v>
                </c:pt>
                <c:pt idx="2577" formatCode="0.00E+00">
                  <c:v>-1.1284670014790101E+38</c:v>
                </c:pt>
                <c:pt idx="2578">
                  <c:v>-5336281.2225726303</c:v>
                </c:pt>
                <c:pt idx="2579" formatCode="0.00E+00">
                  <c:v>-6.0730153996892503E+37</c:v>
                </c:pt>
                <c:pt idx="2580">
                  <c:v>-8225629.08366434</c:v>
                </c:pt>
                <c:pt idx="2581" formatCode="0.00E+00">
                  <c:v>-3.1660613321394398E+37</c:v>
                </c:pt>
                <c:pt idx="2582">
                  <c:v>-12794931.147004001</c:v>
                </c:pt>
                <c:pt idx="2583" formatCode="0.00E+00">
                  <c:v>-1.59802929088122E+37</c:v>
                </c:pt>
                <c:pt idx="2584">
                  <c:v>-20081190.152791999</c:v>
                </c:pt>
                <c:pt idx="2585" formatCode="0.00E+00">
                  <c:v>-7.8043871764382498E+36</c:v>
                </c:pt>
                <c:pt idx="2586">
                  <c:v>-31795436.779621501</c:v>
                </c:pt>
                <c:pt idx="2587" formatCode="0.00E+00">
                  <c:v>-3.6855872556338802E+36</c:v>
                </c:pt>
                <c:pt idx="2588">
                  <c:v>-50781177.150340497</c:v>
                </c:pt>
                <c:pt idx="2589" formatCode="0.00E+00">
                  <c:v>-1.6819003585420301E+36</c:v>
                </c:pt>
                <c:pt idx="2590">
                  <c:v>-81797534.702637896</c:v>
                </c:pt>
                <c:pt idx="2591" formatCode="0.00E+00">
                  <c:v>-7.4116973617850403E+35</c:v>
                </c:pt>
                <c:pt idx="2592">
                  <c:v>-132865582.413084</c:v>
                </c:pt>
                <c:pt idx="2593" formatCode="0.00E+00">
                  <c:v>-3.1516861289325202E+35</c:v>
                </c:pt>
                <c:pt idx="2594">
                  <c:v>-217597427.55179599</c:v>
                </c:pt>
                <c:pt idx="2595" formatCode="0.00E+00">
                  <c:v>-1.2922466193763301E+35</c:v>
                </c:pt>
                <c:pt idx="2596">
                  <c:v>-359250349.01123297</c:v>
                </c:pt>
                <c:pt idx="2597" formatCode="0.00E+00">
                  <c:v>-5.1048020857851103E+34</c:v>
                </c:pt>
                <c:pt idx="2598">
                  <c:v>-597826648.24713004</c:v>
                </c:pt>
                <c:pt idx="2599" formatCode="0.00E+00">
                  <c:v>-1.94124881729755E+34</c:v>
                </c:pt>
                <c:pt idx="2600">
                  <c:v>-1002581821.14438</c:v>
                </c:pt>
                <c:pt idx="2601" formatCode="0.00E+00">
                  <c:v>-7.1002390784344704E+33</c:v>
                </c:pt>
                <c:pt idx="2602">
                  <c:v>-1694190556.42502</c:v>
                </c:pt>
                <c:pt idx="2603" formatCode="0.00E+00">
                  <c:v>-2.49549584901508E+33</c:v>
                </c:pt>
                <c:pt idx="2604">
                  <c:v>-2884254593.3843598</c:v>
                </c:pt>
                <c:pt idx="2605" formatCode="0.00E+00">
                  <c:v>-8.4200818329427803E+32</c:v>
                </c:pt>
                <c:pt idx="2606">
                  <c:v>-4946119342.0273399</c:v>
                </c:pt>
                <c:pt idx="2607" formatCode="0.00E+00">
                  <c:v>-2.7246730478067801E+32</c:v>
                </c:pt>
                <c:pt idx="2608">
                  <c:v>-8542516069.5455599</c:v>
                </c:pt>
                <c:pt idx="2609" formatCode="0.00E+00">
                  <c:v>-8.4468017437202803E+31</c:v>
                </c:pt>
                <c:pt idx="2610">
                  <c:v>-14856880973.7985</c:v>
                </c:pt>
                <c:pt idx="2611" formatCode="0.00E+00">
                  <c:v>-2.50592343673541E+31</c:v>
                </c:pt>
                <c:pt idx="2612">
                  <c:v>-26014796171.963001</c:v>
                </c:pt>
                <c:pt idx="2613" formatCode="0.00E+00">
                  <c:v>-7.1061349283880299E+30</c:v>
                </c:pt>
                <c:pt idx="2614">
                  <c:v>-45855815560.822899</c:v>
                </c:pt>
                <c:pt idx="2615" formatCode="0.00E+00">
                  <c:v>-1.92377648966965E+30</c:v>
                </c:pt>
                <c:pt idx="2616">
                  <c:v>-81354181299.1185</c:v>
                </c:pt>
                <c:pt idx="2617" formatCode="0.00E+00">
                  <c:v>-4.9655480962742501E+29</c:v>
                </c:pt>
                <c:pt idx="2618">
                  <c:v>-145246964554.755</c:v>
                </c:pt>
                <c:pt idx="2619" formatCode="0.00E+00">
                  <c:v>-1.220323867538E+29</c:v>
                </c:pt>
                <c:pt idx="2620">
                  <c:v>-260919349246.62201</c:v>
                </c:pt>
                <c:pt idx="2621" formatCode="0.00E+00">
                  <c:v>-2.8513295331999702E+28</c:v>
                </c:pt>
                <c:pt idx="2622">
                  <c:v>-471528461150.22101</c:v>
                </c:pt>
                <c:pt idx="2623" formatCode="0.00E+00">
                  <c:v>-6.3243379309856602E+27</c:v>
                </c:pt>
                <c:pt idx="2624">
                  <c:v>-857121494980.23401</c:v>
                </c:pt>
                <c:pt idx="2625" formatCode="0.00E+00">
                  <c:v>-1.32943532330222E+27</c:v>
                </c:pt>
                <c:pt idx="2626">
                  <c:v>-1566896288810.27</c:v>
                </c:pt>
                <c:pt idx="2627" formatCode="0.00E+00">
                  <c:v>-2.6439116968414899E+26</c:v>
                </c:pt>
                <c:pt idx="2628">
                  <c:v>-2880263057176.46</c:v>
                </c:pt>
                <c:pt idx="2629" formatCode="0.00E+00">
                  <c:v>-4.96531091352014E+25</c:v>
                </c:pt>
                <c:pt idx="2630">
                  <c:v>-5322906711203.8398</c:v>
                </c:pt>
                <c:pt idx="2631" formatCode="0.00E+00">
                  <c:v>-8.78822918349232E+24</c:v>
                </c:pt>
                <c:pt idx="2632">
                  <c:v>-9888291011522.5801</c:v>
                </c:pt>
                <c:pt idx="2633" formatCode="0.00E+00">
                  <c:v>-1.4627979151243601E+24</c:v>
                </c:pt>
                <c:pt idx="2634">
                  <c:v>-18462066941728.801</c:v>
                </c:pt>
                <c:pt idx="2635" formatCode="0.00E+00">
                  <c:v>-2.2845321427362001E+23</c:v>
                </c:pt>
                <c:pt idx="2636">
                  <c:v>-34638354210542.102</c:v>
                </c:pt>
                <c:pt idx="2637" formatCode="0.00E+00">
                  <c:v>-3.3393546013804901E+22</c:v>
                </c:pt>
                <c:pt idx="2638">
                  <c:v>-65295508161325.602</c:v>
                </c:pt>
                <c:pt idx="2639" formatCode="0.00E+00">
                  <c:v>-4.55629964799906E+21</c:v>
                </c:pt>
                <c:pt idx="2640">
                  <c:v>-123648802515865</c:v>
                </c:pt>
                <c:pt idx="2641" formatCode="0.00E+00">
                  <c:v>-5.7859650525051198E+20</c:v>
                </c:pt>
                <c:pt idx="2642">
                  <c:v>-235184467312636</c:v>
                </c:pt>
                <c:pt idx="2643" formatCode="0.00E+00">
                  <c:v>-6.8165464182555804E+19</c:v>
                </c:pt>
                <c:pt idx="2644">
                  <c:v>-449232498910945</c:v>
                </c:pt>
                <c:pt idx="2645" formatCode="0.00E+00">
                  <c:v>-7.4242536170506404E+18</c:v>
                </c:pt>
                <c:pt idx="2646">
                  <c:v>-861607249770325</c:v>
                </c:pt>
                <c:pt idx="2647" formatCode="0.00E+00">
                  <c:v>-7.4465746052704397E+17</c:v>
                </c:pt>
                <c:pt idx="2648">
                  <c:v>-1659033433765100</c:v>
                </c:pt>
                <c:pt idx="2649" formatCode="0.00E+00">
                  <c:v>-6.8486305380294496E+16</c:v>
                </c:pt>
                <c:pt idx="2650">
                  <c:v>-3206569444029520</c:v>
                </c:pt>
                <c:pt idx="2651">
                  <c:v>-5747772059963200</c:v>
                </c:pt>
                <c:pt idx="2652">
                  <c:v>-6220110631054540</c:v>
                </c:pt>
                <c:pt idx="2653">
                  <c:v>-437805033911238</c:v>
                </c:pt>
                <c:pt idx="2654" formatCode="0.00E+00">
                  <c:v>-1.21076503435868E+16</c:v>
                </c:pt>
                <c:pt idx="2655">
                  <c:v>-30078544029486.398</c:v>
                </c:pt>
                <c:pt idx="2656" formatCode="0.00E+00">
                  <c:v>-2.36460393328601E+16</c:v>
                </c:pt>
                <c:pt idx="2657">
                  <c:v>-1850680794918.27</c:v>
                </c:pt>
                <c:pt idx="2658" formatCode="0.00E+00">
                  <c:v>-4.6326160661255904E+16</c:v>
                </c:pt>
                <c:pt idx="2659">
                  <c:v>-101133951127.437</c:v>
                </c:pt>
                <c:pt idx="2660" formatCode="0.00E+00">
                  <c:v>-9.1032458529765296E+16</c:v>
                </c:pt>
                <c:pt idx="2661">
                  <c:v>-4860556901.00175</c:v>
                </c:pt>
                <c:pt idx="2662" formatCode="0.00E+00">
                  <c:v>-1.7939118439769402E+17</c:v>
                </c:pt>
                <c:pt idx="2663">
                  <c:v>-203031115.690501</c:v>
                </c:pt>
                <c:pt idx="2664" formatCode="0.00E+00">
                  <c:v>-3.5446526383506598E+17</c:v>
                </c:pt>
                <c:pt idx="2665">
                  <c:v>-7265596.1367521696</c:v>
                </c:pt>
                <c:pt idx="2666" formatCode="0.00E+00">
                  <c:v>-7.0217767261132301E+17</c:v>
                </c:pt>
                <c:pt idx="2667">
                  <c:v>-219877.23767813001</c:v>
                </c:pt>
                <c:pt idx="2668" formatCode="0.00E+00">
                  <c:v>-1.3942933927491899E+18</c:v>
                </c:pt>
                <c:pt idx="2669">
                  <c:v>-6711.5603515739003</c:v>
                </c:pt>
                <c:pt idx="2670" formatCode="0.00E+00">
                  <c:v>-2.77477831023682E+18</c:v>
                </c:pt>
                <c:pt idx="2671">
                  <c:v>-1420.14364544315</c:v>
                </c:pt>
                <c:pt idx="2672" formatCode="0.00E+00">
                  <c:v>-5.5335342018964296E+18</c:v>
                </c:pt>
                <c:pt idx="2673">
                  <c:v>-1316.3947495938</c:v>
                </c:pt>
                <c:pt idx="2674" formatCode="0.00E+00">
                  <c:v>-1.10563141730764E+19</c:v>
                </c:pt>
                <c:pt idx="2675">
                  <c:v>-1315.3720380724601</c:v>
                </c:pt>
                <c:pt idx="2676" formatCode="0.00E+00">
                  <c:v>-2.2130179729787101E+19</c:v>
                </c:pt>
                <c:pt idx="2677">
                  <c:v>-1315.8943838027101</c:v>
                </c:pt>
                <c:pt idx="2678" formatCode="0.00E+00">
                  <c:v>-4.4366961548412101E+19</c:v>
                </c:pt>
                <c:pt idx="2679">
                  <c:v>-1316.4405592632399</c:v>
                </c:pt>
                <c:pt idx="2680" formatCode="0.00E+00">
                  <c:v>-8.9077501174808101E+19</c:v>
                </c:pt>
                <c:pt idx="2681">
                  <c:v>-1316.9938521757099</c:v>
                </c:pt>
                <c:pt idx="2682" formatCode="0.00E+00">
                  <c:v>-1.79078480624578E+20</c:v>
                </c:pt>
                <c:pt idx="2683">
                  <c:v>-1317.5534070189999</c:v>
                </c:pt>
                <c:pt idx="2684" formatCode="0.00E+00">
                  <c:v>-3.60428628167456E+20</c:v>
                </c:pt>
                <c:pt idx="2685">
                  <c:v>-1318.1184957058399</c:v>
                </c:pt>
                <c:pt idx="2686" formatCode="0.00E+00">
                  <c:v>-7.2615467253251703E+20</c:v>
                </c:pt>
                <c:pt idx="2687">
                  <c:v>-1318.68841535663</c:v>
                </c:pt>
                <c:pt idx="2688" formatCode="0.00E+00">
                  <c:v>-1.4642203980673699E+21</c:v>
                </c:pt>
                <c:pt idx="2689">
                  <c:v>-1319.2624849420799</c:v>
                </c:pt>
                <c:pt idx="2690" formatCode="0.00E+00">
                  <c:v>-2.9545048109922202E+21</c:v>
                </c:pt>
                <c:pt idx="2691">
                  <c:v>-1319.84004234093</c:v>
                </c:pt>
                <c:pt idx="2692" formatCode="0.00E+00">
                  <c:v>-5.9648199641782498E+21</c:v>
                </c:pt>
                <c:pt idx="2693">
                  <c:v>-1320.42044155555</c:v>
                </c:pt>
                <c:pt idx="2694" formatCode="0.00E+00">
                  <c:v>-1.2046969200096301E+22</c:v>
                </c:pt>
                <c:pt idx="2695">
                  <c:v>-1321.00305006246</c:v>
                </c:pt>
                <c:pt idx="2696" formatCode="0.00E+00">
                  <c:v>-2.43365761729043E+22</c:v>
                </c:pt>
                <c:pt idx="2697">
                  <c:v>-1321.58724627638</c:v>
                </c:pt>
                <c:pt idx="2698" formatCode="0.00E+00">
                  <c:v>-4.9167228542777496E+22</c:v>
                </c:pt>
                <c:pt idx="2699" formatCode="0.00E+00">
                  <c:v>-1322.1724171078199</c:v>
                </c:pt>
                <c:pt idx="2700" formatCode="0.00E+00">
                  <c:v>-9.9325291204158897E+22</c:v>
                </c:pt>
                <c:pt idx="2701">
                  <c:v>-1322.75795559584</c:v>
                </c:pt>
                <c:pt idx="2702" formatCode="0.00E+00">
                  <c:v>-2.0060653023205499E+23</c:v>
                </c:pt>
                <c:pt idx="2703">
                  <c:v>-1323.34325859808</c:v>
                </c:pt>
                <c:pt idx="2704" formatCode="0.00E+00">
                  <c:v>-4.0500887821640798E+23</c:v>
                </c:pt>
                <c:pt idx="2705">
                  <c:v>-1323.9277245215001</c:v>
                </c:pt>
                <c:pt idx="2706" formatCode="0.00E+00">
                  <c:v>-8.1724326432670801E+23</c:v>
                </c:pt>
                <c:pt idx="2707">
                  <c:v>-1324.51075107765</c:v>
                </c:pt>
                <c:pt idx="2708" formatCode="0.00E+00">
                  <c:v>-1.6479288601415799E+24</c:v>
                </c:pt>
                <c:pt idx="2709">
                  <c:v>-1325.09173304658</c:v>
                </c:pt>
                <c:pt idx="2710" formatCode="0.00E+00">
                  <c:v>-3.3201579079807499E+24</c:v>
                </c:pt>
                <c:pt idx="2711">
                  <c:v>-1325.67006003396</c:v>
                </c:pt>
                <c:pt idx="2712" formatCode="0.00E+00">
                  <c:v>-6.6825918538082105E+24</c:v>
                </c:pt>
                <c:pt idx="2713">
                  <c:v>-1326.2451142059299</c:v>
                </c:pt>
                <c:pt idx="2714" formatCode="0.00E+00">
                  <c:v>-1.3434752482605E+25</c:v>
                </c:pt>
                <c:pt idx="2715">
                  <c:v>-1326.81626798613</c:v>
                </c:pt>
                <c:pt idx="2716" formatCode="0.00E+00">
                  <c:v>-2.6974003683769598E+25</c:v>
                </c:pt>
                <c:pt idx="2717">
                  <c:v>-1327.3828816989401</c:v>
                </c:pt>
                <c:pt idx="2718" formatCode="0.00E+00">
                  <c:v>-5.4078481346130696E+25</c:v>
                </c:pt>
                <c:pt idx="2719">
                  <c:v>-1327.9443011426799</c:v>
                </c:pt>
                <c:pt idx="2720" formatCode="0.00E+00">
                  <c:v>-1.0824280760917701E+26</c:v>
                </c:pt>
                <c:pt idx="2721">
                  <c:v>-1328.4998550758201</c:v>
                </c:pt>
                <c:pt idx="2722" formatCode="0.00E+00">
                  <c:v>-2.16272386860838E+26</c:v>
                </c:pt>
                <c:pt idx="2723">
                  <c:v>-1329.0488525983401</c:v>
                </c:pt>
                <c:pt idx="2724" formatCode="0.00E+00">
                  <c:v>-4.3128300682339098E+26</c:v>
                </c:pt>
                <c:pt idx="2725">
                  <c:v>-1329.5905804094</c:v>
                </c:pt>
                <c:pt idx="2726" formatCode="0.00E+00">
                  <c:v>-8.5825125907825505E+26</c:v>
                </c:pt>
                <c:pt idx="2727">
                  <c:v>-1330.12429992135</c:v>
                </c:pt>
                <c:pt idx="2728" formatCode="0.00E+00">
                  <c:v>-1.7040751518864599E+27</c:v>
                </c:pt>
                <c:pt idx="2729">
                  <c:v>-1330.64924420839</c:v>
                </c:pt>
                <c:pt idx="2730" formatCode="0.00E+00">
                  <c:v>-3.37533094841485E+27</c:v>
                </c:pt>
                <c:pt idx="2731">
                  <c:v>-1331.16461476672</c:v>
                </c:pt>
                <c:pt idx="2732" formatCode="0.00E+00">
                  <c:v>-6.6685004914305495E+27</c:v>
                </c:pt>
                <c:pt idx="2733">
                  <c:v>-1331.6695780607799</c:v>
                </c:pt>
                <c:pt idx="2734" formatCode="0.00E+00">
                  <c:v>-1.31387741323425E+28</c:v>
                </c:pt>
                <c:pt idx="2735">
                  <c:v>-1332.1632618281101</c:v>
                </c:pt>
                <c:pt idx="2736" formatCode="0.00E+00">
                  <c:v>-2.5812299091570902E+28</c:v>
                </c:pt>
                <c:pt idx="2737">
                  <c:v>-1332.6447511123199</c:v>
                </c:pt>
                <c:pt idx="2738" formatCode="0.00E+00">
                  <c:v>-5.0556124175763597E+28</c:v>
                </c:pt>
                <c:pt idx="2739">
                  <c:v>-1333.1130839910199</c:v>
                </c:pt>
                <c:pt idx="2740" formatCode="0.00E+00">
                  <c:v>-9.8701976178125193E+28</c:v>
                </c:pt>
                <c:pt idx="2741">
                  <c:v>-1333.56724696176</c:v>
                </c:pt>
                <c:pt idx="2742" formatCode="0.00E+00">
                  <c:v>-1.9204913067035601E+29</c:v>
                </c:pt>
                <c:pt idx="2743">
                  <c:v>-1334.0061699451001</c:v>
                </c:pt>
                <c:pt idx="2744" formatCode="0.00E+00">
                  <c:v>-3.72359426397925E+29</c:v>
                </c:pt>
                <c:pt idx="2745">
                  <c:v>-1334.42872085933</c:v>
                </c:pt>
                <c:pt idx="2746" formatCode="0.00E+00">
                  <c:v>-7.1929095474366396E+29</c:v>
                </c:pt>
                <c:pt idx="2747">
                  <c:v>-1334.8336997162701</c:v>
                </c:pt>
                <c:pt idx="2748" formatCode="0.00E+00">
                  <c:v>-1.38409990299779E+30</c:v>
                </c:pt>
                <c:pt idx="2749">
                  <c:v>-1335.2198321813601</c:v>
                </c:pt>
                <c:pt idx="2750" formatCode="0.00E+00">
                  <c:v>-2.6526431403557201E+30</c:v>
                </c:pt>
                <c:pt idx="2751">
                  <c:v>-1335.5857625347101</c:v>
                </c:pt>
                <c:pt idx="2752" formatCode="0.00E+00">
                  <c:v>-5.0625148727612398E+30</c:v>
                </c:pt>
                <c:pt idx="2753">
                  <c:v>-1335.93004596168</c:v>
                </c:pt>
                <c:pt idx="2754" formatCode="0.00E+00">
                  <c:v>-9.6195996131139498E+30</c:v>
                </c:pt>
                <c:pt idx="2755">
                  <c:v>-1336.25114009296</c:v>
                </c:pt>
                <c:pt idx="2756" formatCode="0.00E+00">
                  <c:v>-1.81960671078787E+31</c:v>
                </c:pt>
                <c:pt idx="2757">
                  <c:v>-1336.5473957035999</c:v>
                </c:pt>
                <c:pt idx="2758" formatCode="0.00E+00">
                  <c:v>-3.4257375031342701E+31</c:v>
                </c:pt>
                <c:pt idx="2759">
                  <c:v>-1336.8170464689299</c:v>
                </c:pt>
                <c:pt idx="2760" formatCode="0.00E+00">
                  <c:v>-6.4181862886060404E+31</c:v>
                </c:pt>
                <c:pt idx="2761">
                  <c:v>-1337.05819766168</c:v>
                </c:pt>
                <c:pt idx="2762" formatCode="0.00E+00">
                  <c:v>-1.19640267547335E+32</c:v>
                </c:pt>
                <c:pt idx="2763">
                  <c:v>-1337.2688136592601</c:v>
                </c:pt>
                <c:pt idx="2764" formatCode="0.00E+00">
                  <c:v>-2.2185735756767201E+32</c:v>
                </c:pt>
                <c:pt idx="2765">
                  <c:v>-1337.44670411224</c:v>
                </c:pt>
                <c:pt idx="2766" formatCode="0.00E+00">
                  <c:v>-4.0919064879074101E+32</c:v>
                </c:pt>
                <c:pt idx="2767">
                  <c:v>-1337.5895086045</c:v>
                </c:pt>
                <c:pt idx="2768" formatCode="0.00E+00">
                  <c:v>-7.5050978331005304E+32</c:v>
                </c:pt>
                <c:pt idx="2769">
                  <c:v>-1337.69467961176</c:v>
                </c:pt>
                <c:pt idx="2770" formatCode="0.00E+00">
                  <c:v>-1.3686378841058099E+33</c:v>
                </c:pt>
                <c:pt idx="2771">
                  <c:v>-1337.7594635376199</c:v>
                </c:pt>
                <c:pt idx="2772" formatCode="0.00E+00">
                  <c:v>-2.48110059296562E+33</c:v>
                </c:pt>
                <c:pt idx="2773">
                  <c:v>-1337.78087957447</c:v>
                </c:pt>
                <c:pt idx="2774" formatCode="0.00E+00">
                  <c:v>-4.4703875017726602E+33</c:v>
                </c:pt>
                <c:pt idx="2775">
                  <c:v>-1337.7556960992999</c:v>
                </c:pt>
                <c:pt idx="2776" formatCode="0.00E+00">
                  <c:v>-8.0040827845585102E+33</c:v>
                </c:pt>
                <c:pt idx="2777">
                  <c:v>-1337.6804042715501</c:v>
                </c:pt>
                <c:pt idx="2778" formatCode="0.00E+00">
                  <c:v>-1.42384729629625E+34</c:v>
                </c:pt>
                <c:pt idx="2779">
                  <c:v>-1337.55118844957</c:v>
                </c:pt>
                <c:pt idx="2780" formatCode="0.00E+00">
                  <c:v>-2.5160525745053302E+34</c:v>
                </c:pt>
                <c:pt idx="2781">
                  <c:v>-1337.36389298368</c:v>
                </c:pt>
                <c:pt idx="2782" formatCode="0.00E+00">
                  <c:v>-4.41569028112746E+34</c:v>
                </c:pt>
                <c:pt idx="2783">
                  <c:v>-1337.11398487466</c:v>
                </c:pt>
                <c:pt idx="2784" formatCode="0.00E+00">
                  <c:v>-7.6951540015505997E+34</c:v>
                </c:pt>
                <c:pt idx="2785">
                  <c:v>-1336.79651170596</c:v>
                </c:pt>
                <c:pt idx="2786" formatCode="0.00E+00">
                  <c:v>-1.3313495620722301E+35</c:v>
                </c:pt>
                <c:pt idx="2787">
                  <c:v>-1336.40605416271</c:v>
                </c:pt>
                <c:pt idx="2788" formatCode="0.00E+00">
                  <c:v>-2.2863261492355499E+35</c:v>
                </c:pt>
                <c:pt idx="2789">
                  <c:v>-1335.9366723386199</c:v>
                </c:pt>
                <c:pt idx="2790" formatCode="0.00E+00">
                  <c:v>-3.8964553789388402E+35</c:v>
                </c:pt>
                <c:pt idx="2791">
                  <c:v>-1335.3818448995401</c:v>
                </c:pt>
                <c:pt idx="2792" formatCode="0.00E+00">
                  <c:v>-6.5886988579555901E+35</c:v>
                </c:pt>
                <c:pt idx="2793">
                  <c:v>-1334.73440001582</c:v>
                </c:pt>
                <c:pt idx="2794" formatCode="0.00E+00">
                  <c:v>-1.1051972586407601E+36</c:v>
                </c:pt>
                <c:pt idx="2795">
                  <c:v>-1333.98643678953</c:v>
                </c:pt>
                <c:pt idx="2796" formatCode="0.00E+00">
                  <c:v>-1.8386564449160701E+36</c:v>
                </c:pt>
                <c:pt idx="2797">
                  <c:v>-1333.1292356813699</c:v>
                </c:pt>
                <c:pt idx="2798" formatCode="0.00E+00">
                  <c:v>-3.0331304914662102E+36</c:v>
                </c:pt>
                <c:pt idx="2799">
                  <c:v>-1332.1531561783399</c:v>
                </c:pt>
                <c:pt idx="2800" formatCode="0.00E+00">
                  <c:v>-4.96042516162276E+36</c:v>
                </c:pt>
                <c:pt idx="2801">
                  <c:v>-1331.0475196274101</c:v>
                </c:pt>
                <c:pt idx="2802" formatCode="0.00E+00">
                  <c:v>-8.0406285768244897E+36</c:v>
                </c:pt>
                <c:pt idx="2803">
                  <c:v>-1329.8004747821001</c:v>
                </c:pt>
                <c:pt idx="2804" formatCode="0.00E+00">
                  <c:v>-1.2915424266545E+37</c:v>
                </c:pt>
                <c:pt idx="2805">
                  <c:v>-1328.39884315413</c:v>
                </c:pt>
                <c:pt idx="2806" formatCode="0.00E+00">
                  <c:v>-2.0553101923329801E+37</c:v>
                </c:pt>
                <c:pt idx="2807">
                  <c:v>-1326.82794071378</c:v>
                </c:pt>
                <c:pt idx="2808" formatCode="0.00E+00">
                  <c:v>-3.2396385567985799E+37</c:v>
                </c:pt>
                <c:pt idx="2809">
                  <c:v>-1325.07137181952</c:v>
                </c:pt>
                <c:pt idx="2810" formatCode="0.00E+00">
                  <c:v>-5.0566691592169797E+37</c:v>
                </c:pt>
                <c:pt idx="2811">
                  <c:v>-1323.11079045412</c:v>
                </c:pt>
                <c:pt idx="2812" formatCode="0.00E+00">
                  <c:v>-7.8140700286654301E+37</c:v>
                </c:pt>
                <c:pt idx="2813">
                  <c:v>-1320.92562286666</c:v>
                </c:pt>
                <c:pt idx="2814" formatCode="0.00E+00">
                  <c:v>-1.1951661166164901E+38</c:v>
                </c:pt>
                <c:pt idx="2815">
                  <c:v>-1318.4927445282899</c:v>
                </c:pt>
                <c:pt idx="2816" formatCode="0.00E+00">
                  <c:v>-1.8088731555865999E+38</c:v>
                </c:pt>
                <c:pt idx="2817">
                  <c:v>-1315.7861028509799</c:v>
                </c:pt>
                <c:pt idx="2818" formatCode="0.00E+00">
                  <c:v>-2.70834771019117E+38</c:v>
                </c:pt>
                <c:pt idx="2819">
                  <c:v>-1312.7762753290399</c:v>
                </c:pt>
                <c:pt idx="2820" formatCode="0.00E+00">
                  <c:v>-4.0105267417107204E+38</c:v>
                </c:pt>
                <c:pt idx="2821">
                  <c:v>-1309.42995055962</c:v>
                </c:pt>
                <c:pt idx="2822" formatCode="0.00E+00">
                  <c:v>-5.87191267884241E+38</c:v>
                </c:pt>
                <c:pt idx="2823">
                  <c:v>-1305.70931687592</c:v>
                </c:pt>
                <c:pt idx="2824" formatCode="0.00E+00">
                  <c:v>-8.4979712785331101E+38</c:v>
                </c:pt>
                <c:pt idx="2825">
                  <c:v>-1301.5713399533099</c:v>
                </c:pt>
                <c:pt idx="2826" formatCode="0.00E+00">
                  <c:v>-1.21529045548463E+39</c:v>
                </c:pt>
                <c:pt idx="2827">
                  <c:v>-1296.96690655115</c:v>
                </c:pt>
                <c:pt idx="2828" formatCode="0.00E+00">
                  <c:v>-1.7168821325585599E+39</c:v>
                </c:pt>
                <c:pt idx="2829">
                  <c:v>-1291.8398063149</c:v>
                </c:pt>
                <c:pt idx="2830" formatCode="0.00E+00">
                  <c:v>-2.3952833603897201E+39</c:v>
                </c:pt>
                <c:pt idx="2831">
                  <c:v>-1286.1255170004099</c:v>
                </c:pt>
                <c:pt idx="2832" formatCode="0.00E+00">
                  <c:v>-3.2990052440519197E+39</c:v>
                </c:pt>
                <c:pt idx="2833">
                  <c:v>-1279.7497502302001</c:v>
                </c:pt>
                <c:pt idx="2834" formatCode="0.00E+00">
                  <c:v>-4.4839904415498398E+39</c:v>
                </c:pt>
                <c:pt idx="2835">
                  <c:v>-1272.62670447602</c:v>
                </c:pt>
                <c:pt idx="2836" formatCode="0.00E+00">
                  <c:v>-6.0122739592005199E+39</c:v>
                </c:pt>
                <c:pt idx="2837">
                  <c:v>-1264.6569587649401</c:v>
                </c:pt>
                <c:pt idx="2838" formatCode="0.00E+00">
                  <c:v>-7.9493491583723905E+39</c:v>
                </c:pt>
                <c:pt idx="2839">
                  <c:v>-1255.7249238177401</c:v>
                </c:pt>
                <c:pt idx="2840" formatCode="0.00E+00">
                  <c:v>-1.03599349821756E+40</c:v>
                </c:pt>
                <c:pt idx="2841">
                  <c:v>-1245.6957458853699</c:v>
                </c:pt>
                <c:pt idx="2842" formatCode="0.00E+00">
                  <c:v>-1.3301919482848699E+40</c:v>
                </c:pt>
                <c:pt idx="2843">
                  <c:v>-1234.41153104708</c:v>
                </c:pt>
                <c:pt idx="2844" formatCode="0.00E+00">
                  <c:v>-1.68184090751588E+40</c:v>
                </c:pt>
                <c:pt idx="2845">
                  <c:v>-1221.6867223127399</c:v>
                </c:pt>
                <c:pt idx="2846" formatCode="0.00E+00">
                  <c:v>-2.09280520835062E+40</c:v>
                </c:pt>
                <c:pt idx="2847">
                  <c:v>-1207.3024160513701</c:v>
                </c:pt>
                <c:pt idx="2848" formatCode="0.00E+00">
                  <c:v>-2.56141264949011E+40</c:v>
                </c:pt>
                <c:pt idx="2849">
                  <c:v>-1190.9993447373699</c:v>
                </c:pt>
                <c:pt idx="2850" formatCode="0.00E+00">
                  <c:v>-3.0813265161527499E+40</c:v>
                </c:pt>
                <c:pt idx="2851">
                  <c:v>-1172.4691753126699</c:v>
                </c:pt>
                <c:pt idx="2852" formatCode="0.00E+00">
                  <c:v>-3.6405095096344099E+40</c:v>
                </c:pt>
                <c:pt idx="2853">
                  <c:v>-1151.34367059949</c:v>
                </c:pt>
                <c:pt idx="2854" formatCode="0.00E+00">
                  <c:v>-4.22044264395405E+40</c:v>
                </c:pt>
                <c:pt idx="2855">
                  <c:v>-1127.18112702232</c:v>
                </c:pt>
                <c:pt idx="2856" formatCode="0.00E+00">
                  <c:v>-4.7957858032361805E+40</c:v>
                </c:pt>
                <c:pt idx="2857">
                  <c:v>-1099.44932431348</c:v>
                </c:pt>
                <c:pt idx="2858" formatCode="0.00E+00">
                  <c:v>-5.3346678892780899E+40</c:v>
                </c:pt>
                <c:pt idx="2859">
                  <c:v>-1067.50398669776</c:v>
                </c:pt>
                <c:pt idx="2860" formatCode="0.00E+00">
                  <c:v>-5.7997655145293299E+40</c:v>
                </c:pt>
                <c:pt idx="2861">
                  <c:v>-1030.56143938994</c:v>
                </c:pt>
                <c:pt idx="2862" formatCode="0.00E+00">
                  <c:v>-6.1502646819248503E+40</c:v>
                </c:pt>
                <c:pt idx="2863">
                  <c:v>-987.66372021506197</c:v>
                </c:pt>
                <c:pt idx="2864" formatCode="0.00E+00">
                  <c:v>-6.3446997680345901E+40</c:v>
                </c:pt>
                <c:pt idx="2865">
                  <c:v>-937.63383365471702</c:v>
                </c:pt>
                <c:pt idx="2866" formatCode="0.00E+00">
                  <c:v>-6.3445354471822803E+40</c:v>
                </c:pt>
                <c:pt idx="2867">
                  <c:v>-879.01805759972694</c:v>
                </c:pt>
                <c:pt idx="2868" formatCode="0.00E+00">
                  <c:v>-6.1182149784162797E+40</c:v>
                </c:pt>
                <c:pt idx="2869">
                  <c:v>-810.01115289526001</c:v>
                </c:pt>
                <c:pt idx="2870" formatCode="0.00E+00">
                  <c:v>-5.64526470770558E+40</c:v>
                </c:pt>
                <c:pt idx="2871">
                  <c:v>-728.35887140100795</c:v>
                </c:pt>
                <c:pt idx="2872" formatCode="0.00E+00">
                  <c:v>-4.9199463073994804E+40</c:v>
                </c:pt>
                <c:pt idx="2873">
                  <c:v>-631.23015227945803</c:v>
                </c:pt>
                <c:pt idx="2874" formatCode="0.00E+00">
                  <c:v>-3.9539115569631198E+40</c:v>
                </c:pt>
                <c:pt idx="2875">
                  <c:v>-515.04861395141404</c:v>
                </c:pt>
                <c:pt idx="2876" formatCode="0.00E+00">
                  <c:v>-2.7773596530520298E+40</c:v>
                </c:pt>
                <c:pt idx="2877">
                  <c:v>-375.26906847361801</c:v>
                </c:pt>
                <c:pt idx="2878" formatCode="0.00E+00">
                  <c:v>-1.43833240308497E+40</c:v>
                </c:pt>
                <c:pt idx="2879" formatCode="0.00E+00">
                  <c:v>-206.07934142272799</c:v>
                </c:pt>
                <c:pt idx="2880" formatCode="0.00E+00">
                  <c:v>-8.21803245265369E+26</c:v>
                </c:pt>
                <c:pt idx="2881" formatCode="0.00E+00">
                  <c:v>-1.2772453852367601E-11</c:v>
                </c:pt>
                <c:pt idx="2882" formatCode="0.00E+00">
                  <c:v>1.46393681200917E+40</c:v>
                </c:pt>
                <c:pt idx="2883">
                  <c:v>252.65630752230501</c:v>
                </c:pt>
                <c:pt idx="2884" formatCode="0.00E+00">
                  <c:v>2.8753152235820599E+40</c:v>
                </c:pt>
                <c:pt idx="2885">
                  <c:v>564.519757764838</c:v>
                </c:pt>
                <c:pt idx="2886" formatCode="0.00E+00">
                  <c:v>4.1583859717696801E+40</c:v>
                </c:pt>
                <c:pt idx="2887">
                  <c:v>952.16870623496595</c:v>
                </c:pt>
                <c:pt idx="2888" formatCode="0.00E+00">
                  <c:v>5.2466682018596201E+40</c:v>
                </c:pt>
                <c:pt idx="2889">
                  <c:v>1437.5139777115501</c:v>
                </c:pt>
                <c:pt idx="2890" formatCode="0.00E+00">
                  <c:v>6.08891520500965E+40</c:v>
                </c:pt>
                <c:pt idx="2891">
                  <c:v>2049.7175136401602</c:v>
                </c:pt>
                <c:pt idx="2892" formatCode="0.00E+00">
                  <c:v>6.6534220713901895E+40</c:v>
                </c:pt>
                <c:pt idx="2893">
                  <c:v>2827.8694411995898</c:v>
                </c:pt>
                <c:pt idx="2894" formatCode="0.00E+00">
                  <c:v>6.9301347038967897E+40</c:v>
                </c:pt>
                <c:pt idx="2895">
                  <c:v>3824.7486531310001</c:v>
                </c:pt>
                <c:pt idx="2896" formatCode="0.00E+00">
                  <c:v>6.9303396709759004E+40</c:v>
                </c:pt>
                <c:pt idx="2897">
                  <c:v>5112.1415978835103</c:v>
                </c:pt>
                <c:pt idx="2898" formatCode="0.00E+00">
                  <c:v>6.6840691162941996E+40</c:v>
                </c:pt>
                <c:pt idx="2899">
                  <c:v>6788.4169398623299</c:v>
                </c:pt>
                <c:pt idx="2900" formatCode="0.00E+00">
                  <c:v>6.2356797795070696E+40</c:v>
                </c:pt>
                <c:pt idx="2901">
                  <c:v>8989.3881282981401</c:v>
                </c:pt>
                <c:pt idx="2902" formatCode="0.00E+00">
                  <c:v>5.6383018761803105E+40</c:v>
                </c:pt>
                <c:pt idx="2903">
                  <c:v>11904.0005857408</c:v>
                </c:pt>
                <c:pt idx="2904" formatCode="0.00E+00">
                  <c:v>4.947962956367E+40</c:v>
                </c:pt>
                <c:pt idx="2905">
                  <c:v>15797.146797954199</c:v>
                </c:pt>
                <c:pt idx="2906" formatCode="0.00E+00">
                  <c:v>4.2181618564943901E+40</c:v>
                </c:pt>
                <c:pt idx="2907">
                  <c:v>21043.084448638001</c:v>
                </c:pt>
                <c:pt idx="2908" formatCode="0.00E+00">
                  <c:v>3.4955149683924699E+40</c:v>
                </c:pt>
                <c:pt idx="2909">
                  <c:v>28174.735716972398</c:v>
                </c:pt>
                <c:pt idx="2910" formatCode="0.00E+00">
                  <c:v>2.8168609055350098E+40</c:v>
                </c:pt>
                <c:pt idx="2911">
                  <c:v>37956.937741623398</c:v>
                </c:pt>
                <c:pt idx="2912" formatCode="0.00E+00">
                  <c:v>2.20794250541359E+40</c:v>
                </c:pt>
                <c:pt idx="2913">
                  <c:v>51496.065402821303</c:v>
                </c:pt>
                <c:pt idx="2914" formatCode="0.00E+00">
                  <c:v>1.6835392268462301E+40</c:v>
                </c:pt>
                <c:pt idx="2915">
                  <c:v>70405.272683070303</c:v>
                </c:pt>
                <c:pt idx="2916" formatCode="0.00E+00">
                  <c:v>1.2487393121613201E+40</c:v>
                </c:pt>
                <c:pt idx="2917">
                  <c:v>97055.373785023607</c:v>
                </c:pt>
                <c:pt idx="2918" formatCode="0.00E+00">
                  <c:v>9.0094188945651098E+39</c:v>
                </c:pt>
                <c:pt idx="2919">
                  <c:v>134958.50558941299</c:v>
                </c:pt>
                <c:pt idx="2920" formatCode="0.00E+00">
                  <c:v>6.3216625386330896E+39</c:v>
                </c:pt>
                <c:pt idx="2921">
                  <c:v>189359.09121725999</c:v>
                </c:pt>
                <c:pt idx="2922" formatCode="0.00E+00">
                  <c:v>4.3130331564112099E+39</c:v>
                </c:pt>
                <c:pt idx="2923">
                  <c:v>268150.68790788</c:v>
                </c:pt>
                <c:pt idx="2924" formatCode="0.00E+00">
                  <c:v>2.8604641574054001E+39</c:v>
                </c:pt>
                <c:pt idx="2925">
                  <c:v>383308.67417023401</c:v>
                </c:pt>
                <c:pt idx="2926" formatCode="0.00E+00">
                  <c:v>1.8435639028723199E+39</c:v>
                </c:pt>
                <c:pt idx="2927">
                  <c:v>553145.07322883199</c:v>
                </c:pt>
                <c:pt idx="2928" formatCode="0.00E+00">
                  <c:v>1.15423989616825E+39</c:v>
                </c:pt>
                <c:pt idx="2929">
                  <c:v>805882.66164148995</c:v>
                </c:pt>
                <c:pt idx="2930" formatCode="0.00E+00">
                  <c:v>7.0174994138466399E+38</c:v>
                </c:pt>
                <c:pt idx="2931">
                  <c:v>1185360.56945075</c:v>
                </c:pt>
                <c:pt idx="2932" formatCode="0.00E+00">
                  <c:v>4.1412785556074303E+38</c:v>
                </c:pt>
                <c:pt idx="2933">
                  <c:v>1760206.9371855201</c:v>
                </c:pt>
                <c:pt idx="2934" formatCode="0.00E+00">
                  <c:v>2.3711309524885901E+38</c:v>
                </c:pt>
                <c:pt idx="2935">
                  <c:v>2638688.9908887101</c:v>
                </c:pt>
                <c:pt idx="2936" formatCode="0.00E+00">
                  <c:v>1.316544325187E+38</c:v>
                </c:pt>
                <c:pt idx="2937">
                  <c:v>3992922.1578758801</c:v>
                </c:pt>
                <c:pt idx="2938" formatCode="0.00E+00">
                  <c:v>7.0851818890185501E+37</c:v>
                </c:pt>
                <c:pt idx="2939">
                  <c:v>6098609.4267830504</c:v>
                </c:pt>
                <c:pt idx="2940" formatCode="0.00E+00">
                  <c:v>3.6937367903173999E+37</c:v>
                </c:pt>
                <c:pt idx="2941">
                  <c:v>9400720.4499342404</c:v>
                </c:pt>
                <c:pt idx="2942" formatCode="0.00E+00">
                  <c:v>1.86436678399534E+37</c:v>
                </c:pt>
                <c:pt idx="2943">
                  <c:v>14622778.5751413</c:v>
                </c:pt>
                <c:pt idx="2944" formatCode="0.00E+00">
                  <c:v>9.1051148462785701E+36</c:v>
                </c:pt>
                <c:pt idx="2945">
                  <c:v>22949929.446967099</c:v>
                </c:pt>
                <c:pt idx="2946" formatCode="0.00E+00">
                  <c:v>4.2998501329917597E+36</c:v>
                </c:pt>
                <c:pt idx="2947">
                  <c:v>36337636.130105898</c:v>
                </c:pt>
                <c:pt idx="2948" formatCode="0.00E+00">
                  <c:v>1.9622163250377399E+36</c:v>
                </c:pt>
                <c:pt idx="2949">
                  <c:v>58035618.963897802</c:v>
                </c:pt>
                <c:pt idx="2950" formatCode="0.00E+00">
                  <c:v>8.6469769066110197E+35</c:v>
                </c:pt>
                <c:pt idx="2951">
                  <c:v>93482874.583031893</c:v>
                </c:pt>
                <c:pt idx="2952" formatCode="0.00E+00">
                  <c:v>3.6769657264044397E+35</c:v>
                </c:pt>
                <c:pt idx="2953">
                  <c:v>151846340.869528</c:v>
                </c:pt>
                <c:pt idx="2954" formatCode="0.00E+00">
                  <c:v>1.5076204720671699E+35</c:v>
                </c:pt>
                <c:pt idx="2955">
                  <c:v>248682707.327775</c:v>
                </c:pt>
                <c:pt idx="2956" formatCode="0.00E+00">
                  <c:v>5.9556001269286396E+34</c:v>
                </c:pt>
                <c:pt idx="2957">
                  <c:v>410571713.543082</c:v>
                </c:pt>
                <c:pt idx="2958" formatCode="0.00E+00">
                  <c:v>2.2647894097385498E+34</c:v>
                </c:pt>
                <c:pt idx="2959">
                  <c:v>683230262.18590701</c:v>
                </c:pt>
                <c:pt idx="2960" formatCode="0.00E+00">
                  <c:v>8.2836090500939499E+33</c:v>
                </c:pt>
                <c:pt idx="2961">
                  <c:v>1145807468.4207301</c:v>
                </c:pt>
                <c:pt idx="2962" formatCode="0.00E+00">
                  <c:v>2.91141069631857E+33</c:v>
                </c:pt>
                <c:pt idx="2963">
                  <c:v>1936217222.1570799</c:v>
                </c:pt>
                <c:pt idx="2964" formatCode="0.00E+00">
                  <c:v>9.8234250006797402E+32</c:v>
                </c:pt>
                <c:pt idx="2965">
                  <c:v>3296290012.3474002</c:v>
                </c:pt>
                <c:pt idx="2966" formatCode="0.00E+00">
                  <c:v>3.17878399136044E+32</c:v>
                </c:pt>
                <c:pt idx="2967">
                  <c:v>5652706183.6350403</c:v>
                </c:pt>
                <c:pt idx="2968" formatCode="0.00E+00">
                  <c:v>9.8545982178473894E+31</c:v>
                </c:pt>
                <c:pt idx="2969">
                  <c:v>9762872678.5279503</c:v>
                </c:pt>
                <c:pt idx="2970" formatCode="0.00E+00">
                  <c:v>2.9235762106141601E+31</c:v>
                </c:pt>
                <c:pt idx="2971">
                  <c:v>16979287616.018299</c:v>
                </c:pt>
                <c:pt idx="2972" formatCode="0.00E+00">
                  <c:v>8.2904875390425496E+30</c:v>
                </c:pt>
                <c:pt idx="2973">
                  <c:v>29731186995.854401</c:v>
                </c:pt>
                <c:pt idx="2974" formatCode="0.00E+00">
                  <c:v>2.2444050354004699E+30</c:v>
                </c:pt>
                <c:pt idx="2975">
                  <c:v>52406631139.802803</c:v>
                </c:pt>
                <c:pt idx="2976" formatCode="0.00E+00">
                  <c:v>5.79313720208469E+29</c:v>
                </c:pt>
                <c:pt idx="2977">
                  <c:v>92976180199.863007</c:v>
                </c:pt>
                <c:pt idx="2978" formatCode="0.00E+00">
                  <c:v>1.4237106274190799E+29</c:v>
                </c:pt>
                <c:pt idx="2979">
                  <c:v>165996482711.22601</c:v>
                </c:pt>
                <c:pt idx="2980" formatCode="0.00E+00">
                  <c:v>3.3265498337590201E+28</c:v>
                </c:pt>
                <c:pt idx="2981">
                  <c:v>298193455389.80103</c:v>
                </c:pt>
                <c:pt idx="2982" formatCode="0.00E+00">
                  <c:v>7.3783913953101096E+27</c:v>
                </c:pt>
                <c:pt idx="2983">
                  <c:v>538889513367.09497</c:v>
                </c:pt>
                <c:pt idx="2984" formatCode="0.00E+00">
                  <c:v>1.5510072765111799E+27</c:v>
                </c:pt>
                <c:pt idx="2985">
                  <c:v>979567138316.42297</c:v>
                </c:pt>
                <c:pt idx="2986" formatCode="0.00E+00">
                  <c:v>3.08456245172444E+26</c:v>
                </c:pt>
                <c:pt idx="2987">
                  <c:v>1790738095652.1299</c:v>
                </c:pt>
                <c:pt idx="2988" formatCode="0.00E+00">
                  <c:v>5.7928604889787401E+25</c:v>
                </c:pt>
                <c:pt idx="2989">
                  <c:v>3291728252092.5801</c:v>
                </c:pt>
                <c:pt idx="2990" formatCode="0.00E+00">
                  <c:v>1.02529300766486E+25</c:v>
                </c:pt>
                <c:pt idx="2991">
                  <c:v>6083320188705.6602</c:v>
                </c:pt>
                <c:pt idx="2992" formatCode="0.00E+00">
                  <c:v>1.7065969067135299E+24</c:v>
                </c:pt>
                <c:pt idx="2993">
                  <c:v>11300900730712.301</c:v>
                </c:pt>
                <c:pt idx="2994" formatCode="0.00E+00">
                  <c:v>2.6652864676456499E+23</c:v>
                </c:pt>
                <c:pt idx="2995">
                  <c:v>21099498947700.5</c:v>
                </c:pt>
                <c:pt idx="2996" formatCode="0.00E+00">
                  <c:v>3.8959121928000998E+22</c:v>
                </c:pt>
                <c:pt idx="2997">
                  <c:v>39586679027979.297</c:v>
                </c:pt>
                <c:pt idx="2998" formatCode="0.00E+00">
                  <c:v>5.3156808640064997E+21</c:v>
                </c:pt>
                <c:pt idx="2999">
                  <c:v>74623416223518.703</c:v>
                </c:pt>
                <c:pt idx="3000" formatCode="0.00E+00">
                  <c:v>6.7502899470009106E+20</c:v>
                </c:pt>
                <c:pt idx="3001">
                  <c:v>141312876115202</c:v>
                </c:pt>
                <c:pt idx="3002" formatCode="0.00E+00">
                  <c:v>7.9526344080653304E+19</c:v>
                </c:pt>
                <c:pt idx="3003">
                  <c:v>268782170286730</c:v>
                </c:pt>
                <c:pt idx="3004" formatCode="0.00E+00">
                  <c:v>8.6616258654144102E+18</c:v>
                </c:pt>
                <c:pt idx="3005">
                  <c:v>513408421059129</c:v>
                </c:pt>
                <c:pt idx="3006" formatCode="0.00E+00">
                  <c:v>8.68766700825232E+17</c:v>
                </c:pt>
                <c:pt idx="3007">
                  <c:v>984693713722991</c:v>
                </c:pt>
                <c:pt idx="3008" formatCode="0.00E+00">
                  <c:v>7.9900658666384192E+16</c:v>
                </c:pt>
                <c:pt idx="3009">
                  <c:v>1896037659293410</c:v>
                </c:pt>
                <c:pt idx="3010">
                  <c:v>6705731472958630</c:v>
                </c:pt>
                <c:pt idx="3011">
                  <c:v>3664649728740960</c:v>
                </c:pt>
                <c:pt idx="3012">
                  <c:v>510772341750952</c:v>
                </c:pt>
                <c:pt idx="3013">
                  <c:v>7108695799267690</c:v>
                </c:pt>
                <c:pt idx="3014">
                  <c:v>35091621110729.898</c:v>
                </c:pt>
                <c:pt idx="3015" formatCode="0.00E+00">
                  <c:v>1.38373106591941E+16</c:v>
                </c:pt>
                <c:pt idx="3016">
                  <c:v>2159126757843.1799</c:v>
                </c:pt>
                <c:pt idx="3017" formatCode="0.00E+00">
                  <c:v>2.70240371024274E+16</c:v>
                </c:pt>
                <c:pt idx="3018">
                  <c:v>117989563912.82201</c:v>
                </c:pt>
                <c:pt idx="3019" formatCode="0.00E+00">
                  <c:v>5.2944168234679504E+16</c:v>
                </c:pt>
                <c:pt idx="3020">
                  <c:v>5670647480.7467098</c:v>
                </c:pt>
                <c:pt idx="3021" formatCode="0.00E+00">
                  <c:v>1.0403706524394099E+17</c:v>
                </c:pt>
                <c:pt idx="3022">
                  <c:v>236869502.130427</c:v>
                </c:pt>
                <c:pt idx="3023" formatCode="0.00E+00">
                  <c:v>2.0501843690476998E+17</c:v>
                </c:pt>
                <c:pt idx="3024">
                  <c:v>8476484.2873466108</c:v>
                </c:pt>
                <c:pt idx="3025" formatCode="0.00E+00">
                  <c:v>4.0510304100225498E+17</c:v>
                </c:pt>
                <c:pt idx="3026">
                  <c:v>256481.939096118</c:v>
                </c:pt>
                <c:pt idx="3027" formatCode="0.00E+00">
                  <c:v>8.0248853560751104E+17</c:v>
                </c:pt>
                <c:pt idx="3028">
                  <c:v>7788.5955171152</c:v>
                </c:pt>
                <c:pt idx="3029" formatCode="0.00E+00">
                  <c:v>1.5934777002997499E+18</c:v>
                </c:pt>
                <c:pt idx="3030">
                  <c:v>1615.1285297506799</c:v>
                </c:pt>
                <c:pt idx="3031" formatCode="0.00E+00">
                  <c:v>3.1711742905986601E+18</c:v>
                </c:pt>
                <c:pt idx="3032">
                  <c:v>1493.93812672277</c:v>
                </c:pt>
                <c:pt idx="3033" formatCode="0.00E+00">
                  <c:v>6.3240372509992305E+18</c:v>
                </c:pt>
                <c:pt idx="3034">
                  <c:v>1492.59473280516</c:v>
                </c:pt>
                <c:pt idx="3035" formatCode="0.00E+00">
                  <c:v>1.26357839561781E+19</c:v>
                </c:pt>
                <c:pt idx="3036">
                  <c:v>1493.0537687285801</c:v>
                </c:pt>
                <c:pt idx="3037" formatCode="0.00E+00">
                  <c:v>2.5291626630683501E+19</c:v>
                </c:pt>
                <c:pt idx="3038">
                  <c:v>1493.54049218874</c:v>
                </c:pt>
                <c:pt idx="3039" formatCode="0.00E+00">
                  <c:v>5.0705084184651801E+19</c:v>
                </c:pt>
                <c:pt idx="3040">
                  <c:v>1494.0354272717</c:v>
                </c:pt>
                <c:pt idx="3041" formatCode="0.00E+00">
                  <c:v>1.01802828915804E+20</c:v>
                </c:pt>
                <c:pt idx="3042">
                  <c:v>1494.5375969932099</c:v>
                </c:pt>
                <c:pt idx="3043" formatCode="0.00E+00">
                  <c:v>2.0466106126786901E+20</c:v>
                </c:pt>
                <c:pt idx="3044">
                  <c:v>1495.0461725224</c:v>
                </c:pt>
                <c:pt idx="3045" formatCode="0.00E+00">
                  <c:v>4.11918312545419E+20</c:v>
                </c:pt>
                <c:pt idx="3046">
                  <c:v>1495.5603540069301</c:v>
                </c:pt>
                <c:pt idx="3047" formatCode="0.00E+00">
                  <c:v>8.2989081327245695E+20</c:v>
                </c:pt>
                <c:pt idx="3048">
                  <c:v>1496.07936674041</c:v>
                </c:pt>
                <c:pt idx="3049" formatCode="0.00E+00">
                  <c:v>1.6733942545936501E+21</c:v>
                </c:pt>
                <c:pt idx="3050">
                  <c:v>1496.6024578105901</c:v>
                </c:pt>
                <c:pt idx="3051" formatCode="0.00E+00">
                  <c:v>3.3765759460866403E+21</c:v>
                </c:pt>
                <c:pt idx="3052">
                  <c:v>1497.12889292868</c:v>
                </c:pt>
                <c:pt idx="3053" formatCode="0.00E+00">
                  <c:v>6.8169351218682795E+21</c:v>
                </c:pt>
                <c:pt idx="3054">
                  <c:v>1497.6579534137099</c:v>
                </c:pt>
                <c:pt idx="3055" formatCode="0.00E+00">
                  <c:v>1.3767960801062601E+22</c:v>
                </c:pt>
                <c:pt idx="3056">
                  <c:v>1498.1889333074901</c:v>
                </c:pt>
                <c:pt idx="3057" formatCode="0.00E+00">
                  <c:v>2.7813221833251001E+22</c:v>
                </c:pt>
                <c:pt idx="3058">
                  <c:v>1498.7211365976</c:v>
                </c:pt>
                <c:pt idx="3059" formatCode="0.00E+00">
                  <c:v>5.6191102013312701E+22</c:v>
                </c:pt>
                <c:pt idx="3060">
                  <c:v>1499.2538745271399</c:v>
                </c:pt>
                <c:pt idx="3061" formatCode="0.00E+00">
                  <c:v>1.13514585547546E+23</c:v>
                </c:pt>
                <c:pt idx="3062">
                  <c:v>1499.7864629712701</c:v>
                </c:pt>
                <c:pt idx="3063" formatCode="0.00E+00">
                  <c:v>2.2926453938722099E+23</c:v>
                </c:pt>
                <c:pt idx="3064">
                  <c:v>1500.3182198614199</c:v>
                </c:pt>
                <c:pt idx="3065" formatCode="0.00E+00">
                  <c:v>4.6286715494560101E+23</c:v>
                </c:pt>
                <c:pt idx="3066">
                  <c:v>1500.84846263891</c:v>
                </c:pt>
                <c:pt idx="3067" formatCode="0.00E+00">
                  <c:v>9.3399203079996397E+23</c:v>
                </c:pt>
                <c:pt idx="3068">
                  <c:v>1501.3765057199701</c:v>
                </c:pt>
                <c:pt idx="3069" formatCode="0.00E+00">
                  <c:v>1.88334672169559E+24</c:v>
                </c:pt>
                <c:pt idx="3070">
                  <c:v>1501.9016579545601</c:v>
                </c:pt>
                <c:pt idx="3071" formatCode="0.00E+00">
                  <c:v>3.7944650784075698E+24</c:v>
                </c:pt>
                <c:pt idx="3072">
                  <c:v>1502.42322006156</c:v>
                </c:pt>
                <c:pt idx="3073" formatCode="0.00E+00">
                  <c:v>7.6372456146062303E+24</c:v>
                </c:pt>
                <c:pt idx="3074">
                  <c:v>1502.94048202255</c:v>
                </c:pt>
                <c:pt idx="3075" formatCode="0.00E+00">
                  <c:v>1.53539983775343E+25</c:v>
                </c:pt>
                <c:pt idx="3076">
                  <c:v>1503.4527204163701</c:v>
                </c:pt>
                <c:pt idx="3077" formatCode="0.00E+00">
                  <c:v>3.0827423827305102E+25</c:v>
                </c:pt>
                <c:pt idx="3078">
                  <c:v>1503.9591956757499</c:v>
                </c:pt>
                <c:pt idx="3079" formatCode="0.00E+00">
                  <c:v>6.1803960729688897E+25</c:v>
                </c:pt>
                <c:pt idx="3080">
                  <c:v>1504.45914924721</c:v>
                </c:pt>
                <c:pt idx="3081" formatCode="0.00E+00">
                  <c:v>1.23706029907356E+26</c:v>
                </c:pt>
                <c:pt idx="3082">
                  <c:v>1504.95180063368</c:v>
                </c:pt>
                <c:pt idx="3083" formatCode="0.00E+00">
                  <c:v>2.4716837033404799E+26</c:v>
                </c:pt>
                <c:pt idx="3084">
                  <c:v>1505.43634429901</c:v>
                </c:pt>
                <c:pt idx="3085" formatCode="0.00E+00">
                  <c:v>4.9289472177461902E+26</c:v>
                </c:pt>
                <c:pt idx="3086">
                  <c:v>1505.9119464113301</c:v>
                </c:pt>
                <c:pt idx="3087" formatCode="0.00E+00">
                  <c:v>9.8085829690322399E+26</c:v>
                </c:pt>
                <c:pt idx="3088">
                  <c:v>1506.37774140133</c:v>
                </c:pt>
                <c:pt idx="3089" formatCode="0.00E+00">
                  <c:v>1.94751389362314E+27</c:v>
                </c:pt>
                <c:pt idx="3090">
                  <c:v>1506.8328283089099</c:v>
                </c:pt>
                <c:pt idx="3091" formatCode="0.00E+00">
                  <c:v>3.8575199634458903E+27</c:v>
                </c:pt>
                <c:pt idx="3092">
                  <c:v>1507.2762668898299</c:v>
                </c:pt>
                <c:pt idx="3093" formatCode="0.00E+00">
                  <c:v>7.6211412051380305E+27</c:v>
                </c:pt>
                <c:pt idx="3094">
                  <c:v>1507.70707345135</c:v>
                </c:pt>
                <c:pt idx="3095" formatCode="0.00E+00">
                  <c:v>1.50157375040571E+28</c:v>
                </c:pt>
                <c:pt idx="3096">
                  <c:v>1508.1242163824199</c:v>
                </c:pt>
                <c:pt idx="3097" formatCode="0.00E+00">
                  <c:v>2.9499761821854099E+28</c:v>
                </c:pt>
                <c:pt idx="3098">
                  <c:v>1508.5266113412799</c:v>
                </c:pt>
                <c:pt idx="3099" formatCode="0.00E+00">
                  <c:v>5.7778410847103597E+28</c:v>
                </c:pt>
                <c:pt idx="3100">
                  <c:v>1508.91311605855</c:v>
                </c:pt>
                <c:pt idx="3101" formatCode="0.00E+00">
                  <c:v>1.12802225724706E+29</c:v>
                </c:pt>
                <c:pt idx="3102">
                  <c:v>1509.28252471017</c:v>
                </c:pt>
                <c:pt idx="3103" formatCode="0.00E+00">
                  <c:v>2.1948465701451901E+29</c:v>
                </c:pt>
                <c:pt idx="3104">
                  <c:v>1509.63356180869</c:v>
                </c:pt>
                <c:pt idx="3105" formatCode="0.00E+00">
                  <c:v>4.2555350656261499E+29</c:v>
                </c:pt>
                <c:pt idx="3106">
                  <c:v>1509.96487555614</c:v>
                </c:pt>
                <c:pt idx="3107" formatCode="0.00E+00">
                  <c:v>8.2204656664935396E+29</c:v>
                </c:pt>
                <c:pt idx="3108">
                  <c:v>1510.2750305945699</c:v>
                </c:pt>
                <c:pt idx="3109" formatCode="0.00E+00">
                  <c:v>1.5818280011104999E+30</c:v>
                </c:pt>
                <c:pt idx="3110">
                  <c:v>1510.56250008284</c:v>
                </c:pt>
                <c:pt idx="3111" formatCode="0.00E+00">
                  <c:v>3.0315912798493198E+30</c:v>
                </c:pt>
                <c:pt idx="3112">
                  <c:v>1510.8256570195699</c:v>
                </c:pt>
                <c:pt idx="3113" formatCode="0.00E+00">
                  <c:v>5.7857296026303502E+30</c:v>
                </c:pt>
                <c:pt idx="3114">
                  <c:v>1511.0627647219001</c:v>
                </c:pt>
                <c:pt idx="3115" formatCode="0.00E+00">
                  <c:v>1.09938249360022E+31</c:v>
                </c:pt>
                <c:pt idx="3116">
                  <c:v>1511.27196635832</c:v>
                </c:pt>
                <c:pt idx="3117" formatCode="0.00E+00">
                  <c:v>2.0795499225878E+31</c:v>
                </c:pt>
                <c:pt idx="3118">
                  <c:v>1511.4512734207001</c:v>
                </c:pt>
                <c:pt idx="3119" formatCode="0.00E+00">
                  <c:v>3.9151274378211098E+31</c:v>
                </c:pt>
                <c:pt idx="3120">
                  <c:v>1511.5985530055</c:v>
                </c:pt>
                <c:pt idx="3121" formatCode="0.00E+00">
                  <c:v>7.3350679135744102E+31</c:v>
                </c:pt>
                <c:pt idx="3122">
                  <c:v>1511.7115137563801</c:v>
                </c:pt>
                <c:pt idx="3123" formatCode="0.00E+00">
                  <c:v>1.36731694624668E+32</c:v>
                </c:pt>
                <c:pt idx="3124">
                  <c:v>1511.7876903010199</c:v>
                </c:pt>
                <c:pt idx="3125" formatCode="0.00E+00">
                  <c:v>2.5355119214504402E+32</c:v>
                </c:pt>
                <c:pt idx="3126">
                  <c:v>1511.82442599111</c:v>
                </c:pt>
                <c:pt idx="3127" formatCode="0.00E+00">
                  <c:v>4.6764631992810901E+32</c:v>
                </c:pt>
                <c:pt idx="3128">
                  <c:v>1511.8188537282699</c:v>
                </c:pt>
                <c:pt idx="3129" formatCode="0.00E+00">
                  <c:v>8.5772521750484997E+32</c:v>
                </c:pt>
                <c:pt idx="3130">
                  <c:v>1511.7678746271999</c:v>
                </c:pt>
                <c:pt idx="3131" formatCode="0.00E+00">
                  <c:v>1.5641571275094999E+33</c:v>
                </c:pt>
                <c:pt idx="3132">
                  <c:v>1511.6681342320201</c:v>
                </c:pt>
                <c:pt idx="3133" formatCode="0.00E+00">
                  <c:v>2.8355427112049699E+33</c:v>
                </c:pt>
                <c:pt idx="3134">
                  <c:v>1511.5159959594801</c:v>
                </c:pt>
                <c:pt idx="3135" formatCode="0.00E+00">
                  <c:v>5.1090128037742702E+33</c:v>
                </c:pt>
                <c:pt idx="3136">
                  <c:v>1511.3075113945699</c:v>
                </c:pt>
                <c:pt idx="3137" formatCode="0.00E+00">
                  <c:v>9.1475205253601004E+33</c:v>
                </c:pt>
                <c:pt idx="3138">
                  <c:v>1511.0383870071601</c:v>
                </c:pt>
                <c:pt idx="3139" formatCode="0.00E+00">
                  <c:v>1.62725358025727E+34</c:v>
                </c:pt>
                <c:pt idx="3140">
                  <c:v>1510.7039467924701</c:v>
                </c:pt>
                <c:pt idx="3141" formatCode="0.00E+00">
                  <c:v>2.8754878213621702E+34</c:v>
                </c:pt>
                <c:pt idx="3142">
                  <c:v>1510.29909026017</c:v>
                </c:pt>
                <c:pt idx="3143" formatCode="0.00E+00">
                  <c:v>5.0465017126224702E+34</c:v>
                </c:pt>
                <c:pt idx="3144">
                  <c:v>1509.81824510655</c:v>
                </c:pt>
                <c:pt idx="3145" formatCode="0.00E+00">
                  <c:v>8.7944591616156706E+34</c:v>
                </c:pt>
                <c:pt idx="3146">
                  <c:v>1509.2553137969501</c:v>
                </c:pt>
                <c:pt idx="3147" formatCode="0.00E+00">
                  <c:v>1.5215419147063E+35</c:v>
                </c:pt>
                <c:pt idx="3148">
                  <c:v>1508.6036131595799</c:v>
                </c:pt>
                <c:pt idx="3149" formatCode="0.00E+00">
                  <c:v>2.6129434115983298E+35</c:v>
                </c:pt>
                <c:pt idx="3150">
                  <c:v>1507.8558059432</c:v>
                </c:pt>
                <c:pt idx="3151" formatCode="0.00E+00">
                  <c:v>4.4530905681979202E+35</c:v>
                </c:pt>
                <c:pt idx="3152">
                  <c:v>1507.00382311475</c:v>
                </c:pt>
                <c:pt idx="3153" formatCode="0.00E+00">
                  <c:v>7.5299393648000302E+35</c:v>
                </c:pt>
                <c:pt idx="3154">
                  <c:v>1506.0387754638</c:v>
                </c:pt>
                <c:pt idx="3155" formatCode="0.00E+00">
                  <c:v>1.2630822144283599E+36</c:v>
                </c:pt>
                <c:pt idx="3156">
                  <c:v>1504.9508528316701</c:v>
                </c:pt>
                <c:pt idx="3157" formatCode="0.00E+00">
                  <c:v>2.1013210409820999E+36</c:v>
                </c:pt>
                <c:pt idx="3158">
                  <c:v>1503.7292089865</c:v>
                </c:pt>
                <c:pt idx="3159" formatCode="0.00E+00">
                  <c:v>3.4664338405281899E+36</c:v>
                </c:pt>
                <c:pt idx="3160">
                  <c:v>1502.36182981007</c:v>
                </c:pt>
                <c:pt idx="3161" formatCode="0.00E+00">
                  <c:v>5.66905568093267E+36</c:v>
                </c:pt>
                <c:pt idx="3162">
                  <c:v>1500.83538203679</c:v>
                </c:pt>
                <c:pt idx="3163" formatCode="0.00E+00">
                  <c:v>9.1892871329610998E+36</c:v>
                </c:pt>
                <c:pt idx="3164">
                  <c:v>1499.13503927338</c:v>
                </c:pt>
                <c:pt idx="3165" formatCode="0.00E+00">
                  <c:v>1.47604805887163E+37</c:v>
                </c:pt>
                <c:pt idx="3166">
                  <c:v>1497.2442814109199</c:v>
                </c:pt>
                <c:pt idx="3167" formatCode="0.00E+00">
                  <c:v>2.3489252518250598E+37</c:v>
                </c:pt>
                <c:pt idx="3168">
                  <c:v>1495.1446627948401</c:v>
                </c:pt>
                <c:pt idx="3169" formatCode="0.00E+00">
                  <c:v>3.7024429894995901E+37</c:v>
                </c:pt>
                <c:pt idx="3170">
                  <c:v>1492.8155436147999</c:v>
                </c:pt>
                <c:pt idx="3171" formatCode="0.00E+00">
                  <c:v>5.7790487890917201E+37</c:v>
                </c:pt>
                <c:pt idx="3172">
                  <c:v>1490.2337778762801</c:v>
                </c:pt>
                <c:pt idx="3173" formatCode="0.00E+00">
                  <c:v>8.9303631531293292E+37</c:v>
                </c:pt>
                <c:pt idx="3174">
                  <c:v>1487.3733499750499</c:v>
                </c:pt>
                <c:pt idx="3175" formatCode="0.00E+00">
                  <c:v>1.36590373653504E+38</c:v>
                </c:pt>
                <c:pt idx="3176">
                  <c:v>1484.20495025521</c:v>
                </c:pt>
                <c:pt idx="3177" formatCode="0.00E+00">
                  <c:v>2.0672830059208399E+38</c:v>
                </c:pt>
                <c:pt idx="3178">
                  <c:v>1480.69547791779</c:v>
                </c:pt>
                <c:pt idx="3179" formatCode="0.00E+00">
                  <c:v>3.0952536268841501E+38</c:v>
                </c:pt>
                <c:pt idx="3180">
                  <c:v>1476.8074571683201</c:v>
                </c:pt>
                <c:pt idx="3181" formatCode="0.00E+00">
                  <c:v>4.5834578020706903E+38</c:v>
                </c:pt>
                <c:pt idx="3182">
                  <c:v>1472.4983494286701</c:v>
                </c:pt>
                <c:pt idx="3183" formatCode="0.00E+00">
                  <c:v>6.7107553980397599E+38</c:v>
                </c:pt>
                <c:pt idx="3184">
                  <c:v>1467.71974064352</c:v>
                </c:pt>
                <c:pt idx="3185" formatCode="0.00E+00">
                  <c:v>9.7119643545253496E+38</c:v>
                </c:pt>
                <c:pt idx="3186">
                  <c:v>1462.41637798957</c:v>
                </c:pt>
                <c:pt idx="3187" formatCode="0.00E+00">
                  <c:v>1.3889029742754001E+39</c:v>
                </c:pt>
                <c:pt idx="3188">
                  <c:v>1456.5250244025799</c:v>
                </c:pt>
                <c:pt idx="3189" formatCode="0.00E+00">
                  <c:v>1.96215043871135E+39</c:v>
                </c:pt>
                <c:pt idx="3190">
                  <c:v>1449.97309195451</c:v>
                </c:pt>
                <c:pt idx="3191" formatCode="0.00E+00">
                  <c:v>2.7374659024627999E+39</c:v>
                </c:pt>
                <c:pt idx="3192">
                  <c:v>1442.6770058291199</c:v>
                </c:pt>
                <c:pt idx="3193" formatCode="0.00E+00">
                  <c:v>3.7702906123677799E+39</c:v>
                </c:pt>
                <c:pt idx="3194">
                  <c:v>1434.54023892736</c:v>
                </c:pt>
                <c:pt idx="3195" formatCode="0.00E+00">
                  <c:v>5.1245590161469198E+39</c:v>
                </c:pt>
                <c:pt idx="3196">
                  <c:v>1425.45094228672</c:v>
                </c:pt>
                <c:pt idx="3197" formatCode="0.00E+00">
                  <c:v>6.8711682432840203E+39</c:v>
                </c:pt>
                <c:pt idx="3198">
                  <c:v>1415.2790776121601</c:v>
                </c:pt>
                <c:pt idx="3199" formatCode="0.00E+00">
                  <c:v>9.0849678278878995E+39</c:v>
                </c:pt>
                <c:pt idx="3200">
                  <c:v>1403.8729340923901</c:v>
                </c:pt>
                <c:pt idx="3201" formatCode="0.00E+00">
                  <c:v>1.1839922254886401E+40</c:v>
                </c:pt>
                <c:pt idx="3202">
                  <c:v>1391.05488073588</c:v>
                </c:pt>
                <c:pt idx="3203" formatCode="0.00E+00">
                  <c:v>1.5202189279050199E+40</c:v>
                </c:pt>
                <c:pt idx="3204">
                  <c:v>1376.6161656116301</c:v>
                </c:pt>
                <c:pt idx="3205" formatCode="0.00E+00">
                  <c:v>1.9221033360089601E+40</c:v>
                </c:pt>
                <c:pt idx="3206">
                  <c:v>1360.3105218323501</c:v>
                </c:pt>
                <c:pt idx="3207" formatCode="0.00E+00">
                  <c:v>2.3917766862557302E+40</c:v>
                </c:pt>
                <c:pt idx="3208">
                  <c:v>1341.8462731453999</c:v>
                </c:pt>
                <c:pt idx="3209" formatCode="0.00E+00">
                  <c:v>2.9273278920015798E+40</c:v>
                </c:pt>
                <c:pt idx="3210">
                  <c:v>1320.8765445919</c:v>
                </c:pt>
                <c:pt idx="3211" formatCode="0.00E+00">
                  <c:v>3.5215149955996299E+40</c:v>
                </c:pt>
                <c:pt idx="3212">
                  <c:v>1296.98706909865</c:v>
                </c:pt>
                <c:pt idx="3213" formatCode="0.00E+00">
                  <c:v>4.1605810882409898E+40</c:v>
                </c:pt>
                <c:pt idx="3214">
                  <c:v>1269.6809299182501</c:v>
                </c:pt>
                <c:pt idx="3215" formatCode="0.00E+00">
                  <c:v>4.8233616206662198E+40</c:v>
                </c:pt>
                <c:pt idx="3216">
                  <c:v>1238.3593790519401</c:v>
                </c:pt>
                <c:pt idx="3217" formatCode="0.00E+00">
                  <c:v>5.4808964688578796E+40</c:v>
                </c:pt>
                <c:pt idx="3218">
                  <c:v>1202.2976060874801</c:v>
                </c:pt>
                <c:pt idx="3219" formatCode="0.00E+00">
                  <c:v>6.0967615311642896E+40</c:v>
                </c:pt>
                <c:pt idx="3220">
                  <c:v>1160.6139767653001</c:v>
                </c:pt>
                <c:pt idx="3221" formatCode="0.00E+00">
                  <c:v>6.62830151991725E+40</c:v>
                </c:pt>
                <c:pt idx="3222">
                  <c:v>1112.23078356003</c:v>
                </c:pt>
                <c:pt idx="3223" formatCode="0.00E+00">
                  <c:v>7.0288718805908697E+40</c:v>
                </c:pt>
                <c:pt idx="3224">
                  <c:v>1055.8239064934901</c:v>
                </c:pt>
                <c:pt idx="3225" formatCode="0.00E+00">
                  <c:v>7.2510833430297999E+40</c:v>
                </c:pt>
                <c:pt idx="3226">
                  <c:v>989.75790824586397</c:v>
                </c:pt>
                <c:pt idx="3227" formatCode="0.00E+00">
                  <c:v>7.2508955478245698E+40</c:v>
                </c:pt>
                <c:pt idx="3228">
                  <c:v>912.00189491257095</c:v>
                </c:pt>
                <c:pt idx="3229" formatCode="0.00E+00">
                  <c:v>6.9922436586487002E+40</c:v>
                </c:pt>
                <c:pt idx="3230">
                  <c:v>820.01983759650398</c:v>
                </c:pt>
                <c:pt idx="3231" formatCode="0.00E+00">
                  <c:v>6.4517292205488104E+40</c:v>
                </c:pt>
                <c:pt idx="3232">
                  <c:v>710.62679326446198</c:v>
                </c:pt>
                <c:pt idx="3233" formatCode="0.00E+00">
                  <c:v>5.6227941466860696E+40</c:v>
                </c:pt>
                <c:pt idx="3234">
                  <c:v>579.79933323963598</c:v>
                </c:pt>
                <c:pt idx="3235" formatCode="0.00E+00">
                  <c:v>4.5187547525813997E+40</c:v>
                </c:pt>
                <c:pt idx="3236">
                  <c:v>422.42412193292802</c:v>
                </c:pt>
                <c:pt idx="3237" formatCode="0.00E+00">
                  <c:v>3.1741243958163098E+40</c:v>
                </c:pt>
                <c:pt idx="3238">
                  <c:v>231.96246428790801</c:v>
                </c:pt>
                <c:pt idx="3239" formatCode="0.00E+00">
                  <c:v>1.6438079832074201E+40</c:v>
                </c:pt>
                <c:pt idx="3240" formatCode="0.00E+00">
                  <c:v>1.6172917019099101E-11</c:v>
                </c:pt>
                <c:pt idx="3241" formatCode="0.00E+00">
                  <c:v>1.05660386558246E+27</c:v>
                </c:pt>
                <c:pt idx="3242">
                  <c:v>-284.36153946918802</c:v>
                </c:pt>
                <c:pt idx="3243" formatCode="0.00E+00">
                  <c:v>-1.67307015633555E+40</c:v>
                </c:pt>
                <c:pt idx="3244">
                  <c:v>-635.33109991481604</c:v>
                </c:pt>
                <c:pt idx="3245" formatCode="0.00E+00">
                  <c:v>-3.2860735867623701E+40</c:v>
                </c:pt>
                <c:pt idx="3246">
                  <c:v>-1071.5593273766101</c:v>
                </c:pt>
                <c:pt idx="3247" formatCode="0.00E+00">
                  <c:v>-4.7524397301983598E+40</c:v>
                </c:pt>
                <c:pt idx="3248">
                  <c:v>-1617.6958944702301</c:v>
                </c:pt>
                <c:pt idx="3249" formatCode="0.00E+00">
                  <c:v>-5.9961904890407996E+40</c:v>
                </c:pt>
                <c:pt idx="3250">
                  <c:v>-2306.5479782195598</c:v>
                </c:pt>
                <c:pt idx="3251" formatCode="0.00E+00">
                  <c:v>-6.9587582130530203E+40</c:v>
                </c:pt>
                <c:pt idx="3252">
                  <c:v>-3182.0919620764598</c:v>
                </c:pt>
                <c:pt idx="3253" formatCode="0.00E+00">
                  <c:v>-7.6039087300972504E+40</c:v>
                </c:pt>
                <c:pt idx="3254">
                  <c:v>-4303.7040872730804</c:v>
                </c:pt>
                <c:pt idx="3255" formatCode="0.00E+00">
                  <c:v>-7.9201516468201798E+40</c:v>
                </c:pt>
                <c:pt idx="3256">
                  <c:v>-5752.1440903842304</c:v>
                </c:pt>
                <c:pt idx="3257" formatCode="0.00E+00">
                  <c:v>-7.9203858948425501E+40</c:v>
                </c:pt>
                <c:pt idx="3258">
                  <c:v>-7638.0766941816601</c:v>
                </c:pt>
                <c:pt idx="3259" formatCode="0.00E+00">
                  <c:v>-7.6389339140998297E+40</c:v>
                </c:pt>
                <c:pt idx="3260">
                  <c:v>-10114.291994851699</c:v>
                </c:pt>
                <c:pt idx="3261" formatCode="0.00E+00">
                  <c:v>-7.1264891066166197E+40</c:v>
                </c:pt>
                <c:pt idx="3262">
                  <c:v>-13393.353545064199</c:v>
                </c:pt>
                <c:pt idx="3263" formatCode="0.00E+00">
                  <c:v>-6.4437717011169801E+40</c:v>
                </c:pt>
                <c:pt idx="3264">
                  <c:v>-17773.265324305601</c:v>
                </c:pt>
                <c:pt idx="3265" formatCode="0.00E+00">
                  <c:v>-5.65481316477727E+40</c:v>
                </c:pt>
                <c:pt idx="3266">
                  <c:v>-23675.067131948501</c:v>
                </c:pt>
                <c:pt idx="3267" formatCode="0.00E+00">
                  <c:v>-4.8207550071837296E+40</c:v>
                </c:pt>
                <c:pt idx="3268">
                  <c:v>-31698.296284460201</c:v>
                </c:pt>
                <c:pt idx="3269" formatCode="0.00E+00">
                  <c:v>-3.9948730892389599E+40</c:v>
                </c:pt>
                <c:pt idx="3270">
                  <c:v>-42703.394368791502</c:v>
                </c:pt>
                <c:pt idx="3271" formatCode="0.00E+00">
                  <c:v>-3.2192686712556499E+40</c:v>
                </c:pt>
                <c:pt idx="3272">
                  <c:v>-57935.032844355199</c:v>
                </c:pt>
                <c:pt idx="3273" formatCode="0.00E+00">
                  <c:v>-2.5233621303930399E+40</c:v>
                </c:pt>
                <c:pt idx="3274">
                  <c:v>-79208.009531827993</c:v>
                </c:pt>
                <c:pt idx="3275" formatCode="0.00E+00">
                  <c:v>-1.92404427182274E+40</c:v>
                </c:pt>
                <c:pt idx="3276">
                  <c:v>-109189.489806998</c:v>
                </c:pt>
                <c:pt idx="3277" formatCode="0.00E+00">
                  <c:v>-1.42713022794526E+40</c:v>
                </c:pt>
                <c:pt idx="3278">
                  <c:v>-151830.62676842799</c:v>
                </c:pt>
                <c:pt idx="3279" formatCode="0.00E+00">
                  <c:v>-1.0296475745927301E+40</c:v>
                </c:pt>
                <c:pt idx="3280">
                  <c:v>-213031.39509474501</c:v>
                </c:pt>
                <c:pt idx="3281" formatCode="0.00E+00">
                  <c:v>-7.2247550885039899E+39</c:v>
                </c:pt>
                <c:pt idx="3282">
                  <c:v>-301672.04467438097</c:v>
                </c:pt>
                <c:pt idx="3283" formatCode="0.00E+00">
                  <c:v>-4.9291793184528398E+39</c:v>
                </c:pt>
                <c:pt idx="3284">
                  <c:v>-431224.87328671798</c:v>
                </c:pt>
                <c:pt idx="3285" formatCode="0.00E+00">
                  <c:v>-3.2691009446332299E+39</c:v>
                </c:pt>
                <c:pt idx="3286">
                  <c:v>-622290.902405662</c:v>
                </c:pt>
                <c:pt idx="3287" formatCode="0.00E+00">
                  <c:v>-2.1069295627316201E+39</c:v>
                </c:pt>
                <c:pt idx="3288">
                  <c:v>-906620.74848625902</c:v>
                </c:pt>
                <c:pt idx="3289" formatCode="0.00E+00">
                  <c:v>-1.31913092675129E+39</c:v>
                </c:pt>
                <c:pt idx="3290">
                  <c:v>-1333533.4216849101</c:v>
                </c:pt>
                <c:pt idx="3291" formatCode="0.00E+00">
                  <c:v>-8.0199970006188696E+38</c:v>
                </c:pt>
                <c:pt idx="3292">
                  <c:v>-1980235.5626550301</c:v>
                </c:pt>
                <c:pt idx="3293" formatCode="0.00E+00">
                  <c:v>-4.73288840312038E+38</c:v>
                </c:pt>
                <c:pt idx="3294">
                  <c:v>-2968527.7731788899</c:v>
                </c:pt>
                <c:pt idx="3295" formatCode="0.00E+00">
                  <c:v>-2.7098631585932998E+38</c:v>
                </c:pt>
                <c:pt idx="3296">
                  <c:v>-4492039.8652432701</c:v>
                </c:pt>
                <c:pt idx="3297" formatCode="0.00E+00">
                  <c:v>-1.50462164889499E+38</c:v>
                </c:pt>
                <c:pt idx="3298">
                  <c:v>-6860937.6309934603</c:v>
                </c:pt>
                <c:pt idx="3299" formatCode="0.00E+00">
                  <c:v>-8.0973483783478301E+37</c:v>
                </c:pt>
                <c:pt idx="3300">
                  <c:v>-10575811.816204101</c:v>
                </c:pt>
                <c:pt idx="3301" formatCode="0.00E+00">
                  <c:v>-4.22141224849535E+37</c:v>
                </c:pt>
                <c:pt idx="3302">
                  <c:v>-16450626.003278499</c:v>
                </c:pt>
                <c:pt idx="3303" formatCode="0.00E+00">
                  <c:v>-2.1307042771094499E+37</c:v>
                </c:pt>
                <c:pt idx="3304">
                  <c:v>-25818668.741142299</c:v>
                </c:pt>
                <c:pt idx="3305" formatCode="0.00E+00">
                  <c:v>-1.0405842516118799E+37</c:v>
                </c:pt>
                <c:pt idx="3306">
                  <c:v>-40879835.480590202</c:v>
                </c:pt>
                <c:pt idx="3307" formatCode="0.00E+00">
                  <c:v>-4.9141130103496197E+36</c:v>
                </c:pt>
                <c:pt idx="3308">
                  <c:v>-65290060.777455002</c:v>
                </c:pt>
                <c:pt idx="3309" formatCode="0.00E+00">
                  <c:v>-2.2425322915334399E+36</c:v>
                </c:pt>
                <c:pt idx="3310">
                  <c:v>-105168214.463425</c:v>
                </c:pt>
                <c:pt idx="3311" formatCode="0.00E+00">
                  <c:v>-9.8822564514369697E+35</c:v>
                </c:pt>
                <c:pt idx="3312">
                  <c:v>-170827099.32597199</c:v>
                </c:pt>
                <c:pt idx="3313" formatCode="0.00E+00">
                  <c:v>-4.2022453238763503E+35</c:v>
                </c:pt>
                <c:pt idx="3314">
                  <c:v>-279767987.103755</c:v>
                </c:pt>
                <c:pt idx="3315" formatCode="0.00E+00">
                  <c:v>-1.7229943247579901E+35</c:v>
                </c:pt>
                <c:pt idx="3316">
                  <c:v>-461893078.07493001</c:v>
                </c:pt>
                <c:pt idx="3317" formatCode="0.00E+00">
                  <c:v>-6.8063981680721504E+34</c:v>
                </c:pt>
                <c:pt idx="3318">
                  <c:v>-768633876.12468302</c:v>
                </c:pt>
                <c:pt idx="3319" formatCode="0.00E+00">
                  <c:v>-2.5883300021795398E+34</c:v>
                </c:pt>
                <c:pt idx="3320">
                  <c:v>-1289033115.6970799</c:v>
                </c:pt>
                <c:pt idx="3321" formatCode="0.00E+00">
                  <c:v>-9.4669790217534202E+33</c:v>
                </c:pt>
                <c:pt idx="3322">
                  <c:v>-2178243887.8891401</c:v>
                </c:pt>
                <c:pt idx="3323" formatCode="0.00E+00">
                  <c:v>-3.3273255436220501E+33</c:v>
                </c:pt>
                <c:pt idx="3324">
                  <c:v>-3708325431.3104401</c:v>
                </c:pt>
                <c:pt idx="3325" formatCode="0.00E+00">
                  <c:v>-1.12267681684167E+33</c:v>
                </c:pt>
                <c:pt idx="3326">
                  <c:v>-6359293025.2427397</c:v>
                </c:pt>
                <c:pt idx="3327" formatCode="0.00E+00">
                  <c:v>-3.6328949349140999E+32</c:v>
                </c:pt>
                <c:pt idx="3328">
                  <c:v>-10983229287.5103</c:v>
                </c:pt>
                <c:pt idx="3329" formatCode="0.00E+00">
                  <c:v>-1.1262394691974399E+32</c:v>
                </c:pt>
                <c:pt idx="3330">
                  <c:v>-19101694258.238201</c:v>
                </c:pt>
                <c:pt idx="3331" formatCode="0.00E+00">
                  <c:v>-3.3412289844928998E+31</c:v>
                </c:pt>
                <c:pt idx="3332">
                  <c:v>-33447577819.7458</c:v>
                </c:pt>
                <c:pt idx="3333" formatCode="0.00E+00">
                  <c:v>-9.4748401496970502E+30</c:v>
                </c:pt>
                <c:pt idx="3334">
                  <c:v>-58957446718.7826</c:v>
                </c:pt>
                <c:pt idx="3335" formatCode="0.00E+00">
                  <c:v>-2.5650335811312899E+30</c:v>
                </c:pt>
                <c:pt idx="3336">
                  <c:v>-104598179100.60699</c:v>
                </c:pt>
                <c:pt idx="3337" formatCode="0.00E+00">
                  <c:v>-6.6207263078951201E+29</c:v>
                </c:pt>
                <c:pt idx="3338">
                  <c:v>-186746000867.69601</c:v>
                </c:pt>
                <c:pt idx="3339" formatCode="0.00E+00">
                  <c:v>-1.6270973873001699E+29</c:v>
                </c:pt>
                <c:pt idx="3340">
                  <c:v>-335467561532.979</c:v>
                </c:pt>
                <c:pt idx="3341" formatCode="0.00E+00">
                  <c:v>-3.80177013431807E+28</c:v>
                </c:pt>
                <c:pt idx="3342">
                  <c:v>-606250565583.96899</c:v>
                </c:pt>
                <c:pt idx="3343" formatCode="0.00E+00">
                  <c:v>-8.4324448596345503E+27</c:v>
                </c:pt>
                <c:pt idx="3344">
                  <c:v>-1102012781652.6101</c:v>
                </c:pt>
                <c:pt idx="3345" formatCode="0.00E+00">
                  <c:v>-1.7725792297201399E+27</c:v>
                </c:pt>
                <c:pt idx="3346">
                  <c:v>-2014579902493.99</c:v>
                </c:pt>
                <c:pt idx="3347" formatCode="0.00E+00">
                  <c:v>-3.52521320660739E+26</c:v>
                </c:pt>
                <c:pt idx="3348">
                  <c:v>-3703193447008.6899</c:v>
                </c:pt>
                <c:pt idx="3349" formatCode="0.00E+00">
                  <c:v>-6.6204100644373504E+25</c:v>
                </c:pt>
                <c:pt idx="3350">
                  <c:v>-6843733666207.4697</c:v>
                </c:pt>
                <c:pt idx="3351" formatCode="0.00E+00">
                  <c:v>-1.1717630969804999E+25</c:v>
                </c:pt>
                <c:pt idx="3352">
                  <c:v>-12713510449902.1</c:v>
                </c:pt>
                <c:pt idx="3353" formatCode="0.00E+00">
                  <c:v>-1.95039589830269E+24</c:v>
                </c:pt>
                <c:pt idx="3354">
                  <c:v>-23736930953672.301</c:v>
                </c:pt>
                <c:pt idx="3355" formatCode="0.00E+00">
                  <c:v>-3.0460407925550997E+23</c:v>
                </c:pt>
                <c:pt idx="3356">
                  <c:v>-44535003845416.398</c:v>
                </c:pt>
                <c:pt idx="3357" formatCode="0.00E+00">
                  <c:v>-4.4524697842196897E+22</c:v>
                </c:pt>
                <c:pt idx="3358">
                  <c:v>-83951324285711.594</c:v>
                </c:pt>
                <c:pt idx="3359" formatCode="0.00E+00">
                  <c:v>-6.0750620800139395E+21</c:v>
                </c:pt>
                <c:pt idx="3360">
                  <c:v>-158976949714540</c:v>
                </c:pt>
                <c:pt idx="3361" formatCode="0.00E+00">
                  <c:v>-7.7146148414967094E+20</c:v>
                </c:pt>
                <c:pt idx="3362">
                  <c:v>-302379873260823</c:v>
                </c:pt>
                <c:pt idx="3363" formatCode="0.00E+00">
                  <c:v>-9.0887223978749198E+19</c:v>
                </c:pt>
                <c:pt idx="3364">
                  <c:v>-577584343207313</c:v>
                </c:pt>
                <c:pt idx="3365" formatCode="0.00E+00">
                  <c:v>-9.8989981137779896E+18</c:v>
                </c:pt>
                <c:pt idx="3366">
                  <c:v>-1107780177675650</c:v>
                </c:pt>
                <c:pt idx="3367" formatCode="0.00E+00">
                  <c:v>-9.9287594112339802E+17</c:v>
                </c:pt>
                <c:pt idx="3368">
                  <c:v>-2133041884821710</c:v>
                </c:pt>
                <c:pt idx="3369" formatCode="0.00E+00">
                  <c:v>-9.1315011952472E+16</c:v>
                </c:pt>
                <c:pt idx="3370">
                  <c:v>-4122730013452410</c:v>
                </c:pt>
                <c:pt idx="3371">
                  <c:v>-7663690885953910</c:v>
                </c:pt>
                <c:pt idx="3372">
                  <c:v>-7997280967480850</c:v>
                </c:pt>
                <c:pt idx="3373">
                  <c:v>-583739649590656</c:v>
                </c:pt>
                <c:pt idx="3374" formatCode="0.00E+00">
                  <c:v>-1.55669709748014E+16</c:v>
                </c:pt>
                <c:pt idx="3375">
                  <c:v>-40104698191972.602</c:v>
                </c:pt>
                <c:pt idx="3376" formatCode="0.00E+00">
                  <c:v>-3.04020348719948E+16</c:v>
                </c:pt>
                <c:pt idx="3377">
                  <c:v>-2467572720768.04</c:v>
                </c:pt>
                <c:pt idx="3378" formatCode="0.00E+00">
                  <c:v>-5.9562175808103104E+16</c:v>
                </c:pt>
                <c:pt idx="3379">
                  <c:v>-134845176698.20399</c:v>
                </c:pt>
                <c:pt idx="3380" formatCode="0.00E+00">
                  <c:v>-1.17041671958116E+17</c:v>
                </c:pt>
                <c:pt idx="3381">
                  <c:v>-6480738060.4915895</c:v>
                </c:pt>
                <c:pt idx="3382" formatCode="0.00E+00">
                  <c:v>-2.3064568941184602E+17</c:v>
                </c:pt>
                <c:pt idx="3383">
                  <c:v>-270707888.57034898</c:v>
                </c:pt>
                <c:pt idx="3384" formatCode="0.00E+00">
                  <c:v>-4.5574081816944301E+17</c:v>
                </c:pt>
                <c:pt idx="3385">
                  <c:v>-9687372.4379409906</c:v>
                </c:pt>
                <c:pt idx="3386" formatCode="0.00E+00">
                  <c:v>-9.0279939860369894E+17</c:v>
                </c:pt>
                <c:pt idx="3387">
                  <c:v>-293086.64051410602</c:v>
                </c:pt>
                <c:pt idx="3388" formatCode="0.00E+00">
                  <c:v>-1.7926620078503199E+18</c:v>
                </c:pt>
                <c:pt idx="3389">
                  <c:v>-8865.6306826565306</c:v>
                </c:pt>
                <c:pt idx="3390" formatCode="0.00E+00">
                  <c:v>-3.5675702709605002E+18</c:v>
                </c:pt>
                <c:pt idx="3391">
                  <c:v>-1810.1134140582001</c:v>
                </c:pt>
                <c:pt idx="3392" formatCode="0.00E+00">
                  <c:v>-7.1145403001020201E+18</c:v>
                </c:pt>
                <c:pt idx="3393">
                  <c:v>-1671.4815038517299</c:v>
                </c:pt>
                <c:pt idx="3394" formatCode="0.00E+00">
                  <c:v>-1.4215253739279901E+19</c:v>
                </c:pt>
                <c:pt idx="3395">
                  <c:v>-1669.8174275378501</c:v>
                </c:pt>
                <c:pt idx="3396" formatCode="0.00E+00">
                  <c:v>-2.84530735315799E+19</c:v>
                </c:pt>
                <c:pt idx="3397">
                  <c:v>-1670.21315365444</c:v>
                </c:pt>
                <c:pt idx="3398" formatCode="0.00E+00">
                  <c:v>-5.7043206820891501E+19</c:v>
                </c:pt>
                <c:pt idx="3399">
                  <c:v>-1670.6404251142301</c:v>
                </c:pt>
                <c:pt idx="3400" formatCode="0.00E+00">
                  <c:v>-1.1452815665680001E+20</c:v>
                </c:pt>
                <c:pt idx="3401">
                  <c:v>-1671.0770023677001</c:v>
                </c:pt>
                <c:pt idx="3402" formatCode="0.00E+00">
                  <c:v>-2.3024364191116001E+20</c:v>
                </c:pt>
                <c:pt idx="3403">
                  <c:v>-1671.52178696742</c:v>
                </c:pt>
                <c:pt idx="3404" formatCode="0.00E+00">
                  <c:v>-4.6340799692338201E+20</c:v>
                </c:pt>
                <c:pt idx="3405">
                  <c:v>-1671.97384933897</c:v>
                </c:pt>
                <c:pt idx="3406" formatCode="0.00E+00">
                  <c:v>-9.3362695401239596E+20</c:v>
                </c:pt>
                <c:pt idx="3407">
                  <c:v>-1672.4322926572299</c:v>
                </c:pt>
                <c:pt idx="3408" formatCode="0.00E+00">
                  <c:v>-1.88256811111993E+21</c:v>
                </c:pt>
                <c:pt idx="3409">
                  <c:v>-1672.8962485387401</c:v>
                </c:pt>
                <c:pt idx="3410" formatCode="0.00E+00">
                  <c:v>-3.7986470811810597E+21</c:v>
                </c:pt>
                <c:pt idx="3411">
                  <c:v>-1673.3648732802501</c:v>
                </c:pt>
                <c:pt idx="3412" formatCode="0.00E+00">
                  <c:v>-7.6690502795582998E+21</c:v>
                </c:pt>
                <c:pt idx="3413">
                  <c:v>-1673.8373443018199</c:v>
                </c:pt>
                <c:pt idx="3414" formatCode="0.00E+00">
                  <c:v>-1.5488952402028901E+22</c:v>
                </c:pt>
                <c:pt idx="3415">
                  <c:v>-1674.3128567649501</c:v>
                </c:pt>
                <c:pt idx="3416" formatCode="0.00E+00">
                  <c:v>-3.1289867493597698E+22</c:v>
                </c:pt>
                <c:pt idx="3417">
                  <c:v>-1674.7906203386001</c:v>
                </c:pt>
                <c:pt idx="3418" formatCode="0.00E+00">
                  <c:v>-6.3214975483847897E+22</c:v>
                </c:pt>
                <c:pt idx="3419" formatCode="0.00E+00">
                  <c:v>-1675.26985608738</c:v>
                </c:pt>
                <c:pt idx="3420" formatCode="0.00E+00">
                  <c:v>-1.2770387989093301E+23</c:v>
                </c:pt>
                <c:pt idx="3421">
                  <c:v>-1675.7497934584401</c:v>
                </c:pt>
                <c:pt idx="3422" formatCode="0.00E+00">
                  <c:v>-2.57922548542387E+23</c:v>
                </c:pt>
                <c:pt idx="3423">
                  <c:v>-1676.22966734446</c:v>
                </c:pt>
                <c:pt idx="3424" formatCode="0.00E+00">
                  <c:v>-5.2072543167479303E+23</c:v>
                </c:pt>
                <c:pt idx="3425">
                  <c:v>-1676.7087152013401</c:v>
                </c:pt>
                <c:pt idx="3426" formatCode="0.00E+00">
                  <c:v>-1.0507407972732201E+24</c:v>
                </c:pt>
                <c:pt idx="3427">
                  <c:v>-1677.1861742001699</c:v>
                </c:pt>
                <c:pt idx="3428" formatCode="0.00E+00">
                  <c:v>-2.1187645832495999E+24</c:v>
                </c:pt>
                <c:pt idx="3429">
                  <c:v>-1677.6612783933599</c:v>
                </c:pt>
                <c:pt idx="3430" formatCode="0.00E+00">
                  <c:v>-4.2687722488343898E+24</c:v>
                </c:pt>
                <c:pt idx="3431">
                  <c:v>-1678.1332558751601</c:v>
                </c:pt>
                <c:pt idx="3432" formatCode="0.00E+00">
                  <c:v>-8.5918993754042405E+24</c:v>
                </c:pt>
                <c:pt idx="3433">
                  <c:v>-1678.60132591718</c:v>
                </c:pt>
                <c:pt idx="3434" formatCode="0.00E+00">
                  <c:v>-1.72732442724636E+25</c:v>
                </c:pt>
                <c:pt idx="3435">
                  <c:v>-1679.06469605898</c:v>
                </c:pt>
                <c:pt idx="3436" formatCode="0.00E+00">
                  <c:v>-3.4680843970840498E+25</c:v>
                </c:pt>
                <c:pt idx="3437">
                  <c:v>-1679.5225591337901</c:v>
                </c:pt>
                <c:pt idx="3438" formatCode="0.00E+00">
                  <c:v>-6.9529440113247099E+25</c:v>
                </c:pt>
                <c:pt idx="3439">
                  <c:v>-1679.9740902088199</c:v>
                </c:pt>
                <c:pt idx="3440" formatCode="0.00E+00">
                  <c:v>-1.3916925220553601E+26</c:v>
                </c:pt>
                <c:pt idx="3441">
                  <c:v>-1680.41844341859</c:v>
                </c:pt>
                <c:pt idx="3442" formatCode="0.00E+00">
                  <c:v>-2.7806435380725701E+26</c:v>
                </c:pt>
                <c:pt idx="3443">
                  <c:v>-1680.85474866903</c:v>
                </c:pt>
                <c:pt idx="3444" formatCode="0.00E+00">
                  <c:v>-5.5450643672584699E+26</c:v>
                </c:pt>
                <c:pt idx="3445">
                  <c:v>-1681.28210818861</c:v>
                </c:pt>
                <c:pt idx="3446" formatCode="0.00E+00">
                  <c:v>-1.10346533472819E+27</c:v>
                </c:pt>
                <c:pt idx="3447">
                  <c:v>-1681.6995929013101</c:v>
                </c:pt>
                <c:pt idx="3448" formatCode="0.00E+00">
                  <c:v>-2.1909526353598201E+27</c:v>
                </c:pt>
                <c:pt idx="3449">
                  <c:v>-1682.1062385942701</c:v>
                </c:pt>
                <c:pt idx="3450" formatCode="0.00E+00">
                  <c:v>-4.3397089784769201E+27</c:v>
                </c:pt>
                <c:pt idx="3451">
                  <c:v>-1682.5010418510899</c:v>
                </c:pt>
                <c:pt idx="3452" formatCode="0.00E+00">
                  <c:v>-8.5737819188455105E+27</c:v>
                </c:pt>
                <c:pt idx="3453">
                  <c:v>-1682.8829557188899</c:v>
                </c:pt>
                <c:pt idx="3454" formatCode="0.00E+00">
                  <c:v>-1.6892700875771799E+28</c:v>
                </c:pt>
                <c:pt idx="3455">
                  <c:v>-1683.2508850745901</c:v>
                </c:pt>
                <c:pt idx="3456" formatCode="0.00E+00">
                  <c:v>-3.3187224552137199E+28</c:v>
                </c:pt>
                <c:pt idx="3457">
                  <c:v>-1683.60368165253</c:v>
                </c:pt>
                <c:pt idx="3458" formatCode="0.00E+00">
                  <c:v>-6.5000697518443597E+28</c:v>
                </c:pt>
                <c:pt idx="3459">
                  <c:v>-1683.9401386915399</c:v>
                </c:pt>
                <c:pt idx="3460" formatCode="0.00E+00">
                  <c:v>-1.2690247527128599E+29</c:v>
                </c:pt>
                <c:pt idx="3461">
                  <c:v>-1684.25898515534</c:v>
                </c:pt>
                <c:pt idx="3462" formatCode="0.00E+00">
                  <c:v>-2.46920183358682E+29</c:v>
                </c:pt>
                <c:pt idx="3463">
                  <c:v>-1684.55887947523</c:v>
                </c:pt>
                <c:pt idx="3464" formatCode="0.00E+00">
                  <c:v>-4.7874758672730398E+29</c:v>
                </c:pt>
                <c:pt idx="3465">
                  <c:v>-1684.83840275804</c:v>
                </c:pt>
                <c:pt idx="3466" formatCode="0.00E+00">
                  <c:v>-9.2480217855504299E+29</c:v>
                </c:pt>
                <c:pt idx="3467">
                  <c:v>-1685.0960513960099</c:v>
                </c:pt>
                <c:pt idx="3468" formatCode="0.00E+00">
                  <c:v>-1.7795560992232101E+30</c:v>
                </c:pt>
                <c:pt idx="3469">
                  <c:v>-1685.33022900777</c:v>
                </c:pt>
                <c:pt idx="3470" formatCode="0.00E+00">
                  <c:v>-3.41053941934291E+30</c:v>
                </c:pt>
                <c:pt idx="3471">
                  <c:v>-1685.5392376309701</c:v>
                </c:pt>
                <c:pt idx="3472" formatCode="0.00E+00">
                  <c:v>-6.5089443324994602E+30</c:v>
                </c:pt>
                <c:pt idx="3473">
                  <c:v>-1685.7212680774701</c:v>
                </c:pt>
                <c:pt idx="3474" formatCode="0.00E+00">
                  <c:v>-1.2368050258890501E+31</c:v>
                </c:pt>
                <c:pt idx="3475">
                  <c:v>-1685.8743893508499</c:v>
                </c:pt>
                <c:pt idx="3476" formatCode="0.00E+00">
                  <c:v>-2.3394931343877301E+31</c:v>
                </c:pt>
                <c:pt idx="3477">
                  <c:v>-1685.9965370130301</c:v>
                </c:pt>
                <c:pt idx="3478" formatCode="0.00E+00">
                  <c:v>-4.4045173725079396E+31</c:v>
                </c:pt>
                <c:pt idx="3479">
                  <c:v>-1686.0855003724801</c:v>
                </c:pt>
                <c:pt idx="3480" formatCode="0.00E+00">
                  <c:v>-8.25194953854278E+31</c:v>
                </c:pt>
                <c:pt idx="3481">
                  <c:v>-1686.13890834932</c:v>
                </c:pt>
                <c:pt idx="3482" formatCode="0.00E+00">
                  <c:v>-1.53823121702002E+32</c:v>
                </c:pt>
                <c:pt idx="3483">
                  <c:v>-1686.1542138535001</c:v>
                </c:pt>
                <c:pt idx="3484" formatCode="0.00E+00">
                  <c:v>-2.8524502672241501E+32</c:v>
                </c:pt>
                <c:pt idx="3485">
                  <c:v>-1686.12867648979</c:v>
                </c:pt>
                <c:pt idx="3486" formatCode="0.00E+00">
                  <c:v>-5.2610199106547599E+32</c:v>
                </c:pt>
                <c:pt idx="3487">
                  <c:v>-1686.0593433777301</c:v>
                </c:pt>
                <c:pt idx="3488" formatCode="0.00E+00">
                  <c:v>-9.6494065169964503E+32</c:v>
                </c:pt>
                <c:pt idx="3489">
                  <c:v>-1685.9430278447801</c:v>
                </c:pt>
                <c:pt idx="3490" formatCode="0.00E+00">
                  <c:v>-1.7596763709131899E+33</c:v>
                </c:pt>
                <c:pt idx="3491">
                  <c:v>-1685.77628571678</c:v>
                </c:pt>
                <c:pt idx="3492" formatCode="0.00E+00">
                  <c:v>-3.18998482944432E+33</c:v>
                </c:pt>
                <c:pt idx="3493">
                  <c:v>-1685.5553888895599</c:v>
                </c:pt>
                <c:pt idx="3494" formatCode="0.00E+00">
                  <c:v>-5.7476381057758697E+33</c:v>
                </c:pt>
                <c:pt idx="3495">
                  <c:v>-1685.2762958196599</c:v>
                </c:pt>
                <c:pt idx="3496" formatCode="0.00E+00">
                  <c:v>-1.02909582661616E+34</c:v>
                </c:pt>
                <c:pt idx="3497">
                  <c:v>-1684.93461851758</c:v>
                </c:pt>
                <c:pt idx="3498" formatCode="0.00E+00">
                  <c:v>-1.8306598642182899E+34</c:v>
                </c:pt>
                <c:pt idx="3499">
                  <c:v>-1684.5255855647499</c:v>
                </c:pt>
                <c:pt idx="3500" formatCode="0.00E+00">
                  <c:v>-3.2349230682190102E+34</c:v>
                </c:pt>
                <c:pt idx="3501">
                  <c:v>-1684.04400060127</c:v>
                </c:pt>
                <c:pt idx="3502" formatCode="0.00E+00">
                  <c:v>-5.6773131441174703E+34</c:v>
                </c:pt>
                <c:pt idx="3503">
                  <c:v>-1683.4841956456701</c:v>
                </c:pt>
                <c:pt idx="3504" formatCode="0.00E+00">
                  <c:v>-9.8937643216807405E+34</c:v>
                </c:pt>
                <c:pt idx="3505">
                  <c:v>-1682.8399785071399</c:v>
                </c:pt>
                <c:pt idx="3506" formatCode="0.00E+00">
                  <c:v>-1.71173426734037E+35</c:v>
                </c:pt>
                <c:pt idx="3507">
                  <c:v>-1682.1045734311899</c:v>
                </c:pt>
                <c:pt idx="3508" formatCode="0.00E+00">
                  <c:v>-2.9395606739610898E+35</c:v>
                </c:pt>
                <c:pt idx="3509">
                  <c:v>-1681.2705539805399</c:v>
                </c:pt>
                <c:pt idx="3510" formatCode="0.00E+00">
                  <c:v>-5.0097257574569802E+35</c:v>
                </c:pt>
                <c:pt idx="3511">
                  <c:v>-1680.32976698686</c:v>
                </c:pt>
                <c:pt idx="3512" formatCode="0.00E+00">
                  <c:v>-8.4711798716444599E+35</c:v>
                </c:pt>
                <c:pt idx="3513">
                  <c:v>-1679.2732462136801</c:v>
                </c:pt>
                <c:pt idx="3514" formatCode="0.00E+00">
                  <c:v>-1.4209671702159501E+36</c:v>
                </c:pt>
                <c:pt idx="3515">
                  <c:v>-1678.09111413808</c:v>
                </c:pt>
                <c:pt idx="3516" formatCode="0.00E+00">
                  <c:v>-2.36398563704813E+36</c:v>
                </c:pt>
                <c:pt idx="3517">
                  <c:v>-1676.7724699819801</c:v>
                </c:pt>
                <c:pt idx="3518" formatCode="0.00E+00">
                  <c:v>-3.8997371895901601E+36</c:v>
                </c:pt>
                <c:pt idx="3519">
                  <c:v>-1675.3052617946601</c:v>
                </c:pt>
                <c:pt idx="3520" formatCode="0.00E+00">
                  <c:v>-6.3776862002425901E+36</c:v>
                </c:pt>
                <c:pt idx="3521">
                  <c:v>-1673.67613999273</c:v>
                </c:pt>
                <c:pt idx="3522" formatCode="0.00E+00">
                  <c:v>-1.03379456890977E+37</c:v>
                </c:pt>
                <c:pt idx="3523">
                  <c:v>-1671.87028929148</c:v>
                </c:pt>
                <c:pt idx="3524" formatCode="0.00E+00">
                  <c:v>-1.66055369108876E+37</c:v>
                </c:pt>
                <c:pt idx="3525">
                  <c:v>-1669.8712353926401</c:v>
                </c:pt>
                <c:pt idx="3526" formatCode="0.00E+00">
                  <c:v>-2.6425403113171402E+37</c:v>
                </c:pt>
                <c:pt idx="3527">
                  <c:v>-1667.6606221080599</c:v>
                </c:pt>
                <c:pt idx="3528" formatCode="0.00E+00">
                  <c:v>-4.16524742220059E+37</c:v>
                </c:pt>
                <c:pt idx="3529">
                  <c:v>-1665.21795377015</c:v>
                </c:pt>
                <c:pt idx="3530" formatCode="0.00E+00">
                  <c:v>-6.5014284189664501E+37</c:v>
                </c:pt>
                <c:pt idx="3531">
                  <c:v>-1662.5202967754899</c:v>
                </c:pt>
                <c:pt idx="3532" formatCode="0.00E+00">
                  <c:v>-1.00466562775932E+38</c:v>
                </c:pt>
                <c:pt idx="3533">
                  <c:v>-1659.5419328859</c:v>
                </c:pt>
                <c:pt idx="3534" formatCode="0.00E+00">
                  <c:v>-1.53664135645359E+38</c:v>
                </c:pt>
                <c:pt idx="3535">
                  <c:v>-1656.2539554218099</c:v>
                </c:pt>
                <c:pt idx="3536" formatCode="0.00E+00">
                  <c:v>-2.32569285625507E+38</c:v>
                </c:pt>
                <c:pt idx="3537">
                  <c:v>-1652.62379765944</c:v>
                </c:pt>
                <c:pt idx="3538" formatCode="0.00E+00">
                  <c:v>-3.4821595435771303E+38</c:v>
                </c:pt>
                <c:pt idx="3539">
                  <c:v>-1648.61468050655</c:v>
                </c:pt>
                <c:pt idx="3540" formatCode="0.00E+00">
                  <c:v>-5.1563888624306497E+38</c:v>
                </c:pt>
                <c:pt idx="3541">
                  <c:v>-1644.1849637770299</c:v>
                </c:pt>
                <c:pt idx="3542" formatCode="0.00E+00">
                  <c:v>-7.5495981172371105E+38</c:v>
                </c:pt>
                <c:pt idx="3543">
                  <c:v>-1639.2873819814299</c:v>
                </c:pt>
                <c:pt idx="3544" formatCode="0.00E+00">
                  <c:v>-1.09259574305175E+39</c:v>
                </c:pt>
                <c:pt idx="3545">
                  <c:v>-1633.8681413337299</c:v>
                </c:pt>
                <c:pt idx="3546" formatCode="0.00E+00">
                  <c:v>-1.5625154930661799E+39</c:v>
                </c:pt>
                <c:pt idx="3547">
                  <c:v>-1627.86584942799</c:v>
                </c:pt>
                <c:pt idx="3548" formatCode="0.00E+00">
                  <c:v>-2.2074187448641399E+39</c:v>
                </c:pt>
                <c:pt idx="3549">
                  <c:v>-1621.21024249027</c:v>
                </c:pt>
                <c:pt idx="3550" formatCode="0.00E+00">
                  <c:v>-3.0796484445358902E+39</c:v>
                </c:pt>
                <c:pt idx="3551">
                  <c:v>-1613.8206669086101</c:v>
                </c:pt>
                <c:pt idx="3552" formatCode="0.00E+00">
                  <c:v>-4.2415759806836498E+39</c:v>
                </c:pt>
                <c:pt idx="3553">
                  <c:v>-1605.60426142805</c:v>
                </c:pt>
                <c:pt idx="3554" formatCode="0.00E+00">
                  <c:v>-5.7651275907440005E+39</c:v>
                </c:pt>
                <c:pt idx="3555">
                  <c:v>-1596.4537733786899</c:v>
                </c:pt>
                <c:pt idx="3556" formatCode="0.00E+00">
                  <c:v>-7.7300625273675195E+39</c:v>
                </c:pt>
                <c:pt idx="3557">
                  <c:v>-1586.2449258085001</c:v>
                </c:pt>
                <c:pt idx="3558" formatCode="0.00E+00">
                  <c:v>-1.02205864974034E+40</c:v>
                </c:pt>
                <c:pt idx="3559">
                  <c:v>-1574.8332314065799</c:v>
                </c:pt>
                <c:pt idx="3560" formatCode="0.00E+00">
                  <c:v>-1.33199095275973E+40</c:v>
                </c:pt>
                <c:pt idx="3561">
                  <c:v>-1562.0501222994101</c:v>
                </c:pt>
                <c:pt idx="3562" formatCode="0.00E+00">
                  <c:v>-1.7102459075251801E+40</c:v>
                </c:pt>
                <c:pt idx="3563">
                  <c:v>-1547.6982304246801</c:v>
                </c:pt>
                <c:pt idx="3564" formatCode="0.00E+00">
                  <c:v>-2.16236576450204E+40</c:v>
                </c:pt>
                <c:pt idx="3565">
                  <c:v>-1531.5456089105101</c:v>
                </c:pt>
                <c:pt idx="3566" formatCode="0.00E+00">
                  <c:v>-2.69074816416083E+40</c:v>
                </c:pt>
                <c:pt idx="3567">
                  <c:v>-1513.3186276133399</c:v>
                </c:pt>
                <c:pt idx="3568" formatCode="0.00E+00">
                  <c:v>-3.29324313451305E+40</c:v>
                </c:pt>
                <c:pt idx="3569">
                  <c:v>-1492.6932015534201</c:v>
                </c:pt>
                <c:pt idx="3570" formatCode="0.00E+00">
                  <c:v>-3.9617034750465098E+40</c:v>
                </c:pt>
                <c:pt idx="3571">
                  <c:v>-1469.2839138711399</c:v>
                </c:pt>
                <c:pt idx="3572" formatCode="0.00E+00">
                  <c:v>-4.6806526668475696E+40</c:v>
                </c:pt>
                <c:pt idx="3573">
                  <c:v>-1442.6304675978099</c:v>
                </c:pt>
                <c:pt idx="3574" formatCode="0.00E+00">
                  <c:v>-5.4262805973783997E+40</c:v>
                </c:pt>
                <c:pt idx="3575">
                  <c:v>-1412.1807328141799</c:v>
                </c:pt>
                <c:pt idx="3576" formatCode="0.00E+00">
                  <c:v>-6.1660071344796599E+40</c:v>
                </c:pt>
                <c:pt idx="3577">
                  <c:v>-1377.2694337904099</c:v>
                </c:pt>
                <c:pt idx="3578" formatCode="0.00E+00">
                  <c:v>-6.8588551730505096E+40</c:v>
                </c:pt>
                <c:pt idx="3579">
                  <c:v>-1337.0912254771999</c:v>
                </c:pt>
                <c:pt idx="3580" formatCode="0.00E+00">
                  <c:v>-7.4568375253051904E+40</c:v>
                </c:pt>
                <c:pt idx="3581">
                  <c:v>-1290.66651414067</c:v>
                </c:pt>
                <c:pt idx="3582" formatCode="0.00E+00">
                  <c:v>-7.90747907925692E+40</c:v>
                </c:pt>
                <c:pt idx="3583">
                  <c:v>-1236.7978469049999</c:v>
                </c:pt>
                <c:pt idx="3584" formatCode="0.00E+00">
                  <c:v>-8.1574669180250301E+40</c:v>
                </c:pt>
                <c:pt idx="3585">
                  <c:v>-1174.0139793322701</c:v>
                </c:pt>
                <c:pt idx="3586" formatCode="0.00E+00">
                  <c:v>-8.1572556484668795E+40</c:v>
                </c:pt>
                <c:pt idx="3587">
                  <c:v>-1100.4977588919901</c:v>
                </c:pt>
                <c:pt idx="3588" formatCode="0.00E+00">
                  <c:v>-7.8662723388811401E+40</c:v>
                </c:pt>
                <c:pt idx="3589">
                  <c:v>-1013.99263692988</c:v>
                </c:pt>
                <c:pt idx="3590" formatCode="0.00E+00">
                  <c:v>-7.2581937333920496E+40</c:v>
                </c:pt>
                <c:pt idx="3591">
                  <c:v>-911.68080379200103</c:v>
                </c:pt>
                <c:pt idx="3592" formatCode="0.00E+00">
                  <c:v>-6.3256419859726897E+40</c:v>
                </c:pt>
                <c:pt idx="3593">
                  <c:v>-790.02343424946696</c:v>
                </c:pt>
                <c:pt idx="3594" formatCode="0.00E+00">
                  <c:v>-5.0835979481996902E+40</c:v>
                </c:pt>
                <c:pt idx="3595">
                  <c:v>-644.55005252785702</c:v>
                </c:pt>
                <c:pt idx="3596" formatCode="0.00E+00">
                  <c:v>-3.5708891385806E+40</c:v>
                </c:pt>
                <c:pt idx="3597">
                  <c:v>-469.57917539223899</c:v>
                </c:pt>
                <c:pt idx="3598" formatCode="0.00E+00">
                  <c:v>-1.8492835633298799E+40</c:v>
                </c:pt>
                <c:pt idx="3599" formatCode="0.00E+00">
                  <c:v>-257.84558715308901</c:v>
                </c:pt>
                <c:pt idx="3600" formatCode="0.00E+00">
                  <c:v>-1.3207545336015399E+27</c:v>
                </c:pt>
                <c:pt idx="3601" formatCode="0.00E+00">
                  <c:v>-1.9974248282538401E-11</c:v>
                </c:pt>
                <c:pt idx="3602" formatCode="0.00E+00">
                  <c:v>1.8822035006623199E+40</c:v>
                </c:pt>
                <c:pt idx="3603">
                  <c:v>316.066771416135</c:v>
                </c:pt>
                <c:pt idx="3604" formatCode="0.00E+00">
                  <c:v>3.6968319499426798E+40</c:v>
                </c:pt>
                <c:pt idx="3605">
                  <c:v>706.142442064796</c:v>
                </c:pt>
                <c:pt idx="3606" formatCode="0.00E+00">
                  <c:v>5.3464934886270303E+40</c:v>
                </c:pt>
                <c:pt idx="3607">
                  <c:v>1190.94994851825</c:v>
                </c:pt>
                <c:pt idx="3608" formatCode="0.00E+00">
                  <c:v>6.7457127762219704E+40</c:v>
                </c:pt>
                <c:pt idx="3609">
                  <c:v>1797.8778112289101</c:v>
                </c:pt>
                <c:pt idx="3610" formatCode="0.00E+00">
                  <c:v>7.8286012210963896E+40</c:v>
                </c:pt>
                <c:pt idx="3611">
                  <c:v>2563.3784427989699</c:v>
                </c:pt>
                <c:pt idx="3612" formatCode="0.00E+00">
                  <c:v>8.5543953888042997E+40</c:v>
                </c:pt>
                <c:pt idx="3613">
                  <c:v>3536.3144829533298</c:v>
                </c:pt>
                <c:pt idx="3614" formatCode="0.00E+00">
                  <c:v>8.9101685897435592E+40</c:v>
                </c:pt>
                <c:pt idx="3615">
                  <c:v>4782.6595214151703</c:v>
                </c:pt>
                <c:pt idx="3616" formatCode="0.00E+00">
                  <c:v>8.9104321187091997E+40</c:v>
                </c:pt>
                <c:pt idx="3617">
                  <c:v>6392.1465828849596</c:v>
                </c:pt>
                <c:pt idx="3618" formatCode="0.00E+00">
                  <c:v>8.5937987119054704E+40</c:v>
                </c:pt>
                <c:pt idx="3619">
                  <c:v>8487.7364485010094</c:v>
                </c:pt>
                <c:pt idx="3620" formatCode="0.00E+00">
                  <c:v>8.0172984337261697E+40</c:v>
                </c:pt>
                <c:pt idx="3621">
                  <c:v>11239.1958614053</c:v>
                </c:pt>
                <c:pt idx="3622" formatCode="0.00E+00">
                  <c:v>7.2492415260536498E+40</c:v>
                </c:pt>
                <c:pt idx="3623">
                  <c:v>14882.706504387501</c:v>
                </c:pt>
                <c:pt idx="3624" formatCode="0.00E+00">
                  <c:v>6.3616633731875303E+40</c:v>
                </c:pt>
                <c:pt idx="3625">
                  <c:v>19749.383850656999</c:v>
                </c:pt>
                <c:pt idx="3626" formatCode="0.00E+00">
                  <c:v>5.4233481578730697E+40</c:v>
                </c:pt>
                <c:pt idx="3627">
                  <c:v>26307.049815259099</c:v>
                </c:pt>
                <c:pt idx="3628" formatCode="0.00E+00">
                  <c:v>4.4942312100854397E+40</c:v>
                </c:pt>
                <c:pt idx="3629">
                  <c:v>35221.856851948003</c:v>
                </c:pt>
                <c:pt idx="3630" formatCode="0.00E+00">
                  <c:v>3.6216764369762998E+40</c:v>
                </c:pt>
                <c:pt idx="3631">
                  <c:v>47449.850995959598</c:v>
                </c:pt>
                <c:pt idx="3632" formatCode="0.00E+00">
                  <c:v>2.8387817553724902E+40</c:v>
                </c:pt>
                <c:pt idx="3633">
                  <c:v>64374.000285889299</c:v>
                </c:pt>
                <c:pt idx="3634" formatCode="0.00E+00">
                  <c:v>2.1645493167992401E+40</c:v>
                </c:pt>
                <c:pt idx="3635">
                  <c:v>88010.746380585901</c:v>
                </c:pt>
                <c:pt idx="3636" formatCode="0.00E+00">
                  <c:v>1.6055211437291999E+40</c:v>
                </c:pt>
                <c:pt idx="3637">
                  <c:v>121323.60582897199</c:v>
                </c:pt>
                <c:pt idx="3638" formatCode="0.00E+00">
                  <c:v>1.1583532597289599E+40</c:v>
                </c:pt>
                <c:pt idx="3639">
                  <c:v>168702.74794744299</c:v>
                </c:pt>
                <c:pt idx="3640" formatCode="0.00E+00">
                  <c:v>8.1278476383748998E+39</c:v>
                </c:pt>
                <c:pt idx="3641">
                  <c:v>236703.69897222999</c:v>
                </c:pt>
                <c:pt idx="3642" formatCode="0.00E+00">
                  <c:v>5.5453254804944794E+39</c:v>
                </c:pt>
                <c:pt idx="3643">
                  <c:v>335193.40144088201</c:v>
                </c:pt>
                <c:pt idx="3644" formatCode="0.00E+00">
                  <c:v>3.67773773186107E+39</c:v>
                </c:pt>
                <c:pt idx="3645">
                  <c:v>479141.07240320201</c:v>
                </c:pt>
                <c:pt idx="3646" formatCode="0.00E+00">
                  <c:v>2.37029522259092E+39</c:v>
                </c:pt>
                <c:pt idx="3647">
                  <c:v>691436.73158249306</c:v>
                </c:pt>
                <c:pt idx="3648" formatCode="0.00E+00">
                  <c:v>1.4840219573343101E+39</c:v>
                </c:pt>
                <c:pt idx="3649">
                  <c:v>1007358.8353310199</c:v>
                </c:pt>
                <c:pt idx="3650" formatCode="0.00E+00">
                  <c:v>9.0224945873911402E+38</c:v>
                </c:pt>
                <c:pt idx="3651">
                  <c:v>1481706.2739190799</c:v>
                </c:pt>
                <c:pt idx="3652" formatCode="0.00E+00">
                  <c:v>5.3244982506333598E+38</c:v>
                </c:pt>
                <c:pt idx="3653">
                  <c:v>2200264.1881245398</c:v>
                </c:pt>
                <c:pt idx="3654" formatCode="0.00E+00">
                  <c:v>3.0485953646980201E+38</c:v>
                </c:pt>
                <c:pt idx="3655">
                  <c:v>3298366.5554690599</c:v>
                </c:pt>
                <c:pt idx="3656" formatCode="0.00E+00">
                  <c:v>1.69269897260298E+38</c:v>
                </c:pt>
                <c:pt idx="3657">
                  <c:v>4991157.5726106605</c:v>
                </c:pt>
                <c:pt idx="3658" formatCode="0.00E+00">
                  <c:v>9.1095148676771602E+37</c:v>
                </c:pt>
                <c:pt idx="3659">
                  <c:v>7623265.8352038804</c:v>
                </c:pt>
                <c:pt idx="3660" formatCode="0.00E+00">
                  <c:v>4.7490877066733299E+37</c:v>
                </c:pt>
                <c:pt idx="3661">
                  <c:v>11750903.182474</c:v>
                </c:pt>
                <c:pt idx="3662" formatCode="0.00E+00">
                  <c:v>2.3970417702235701E+37</c:v>
                </c:pt>
                <c:pt idx="3663">
                  <c:v>18278473.431415699</c:v>
                </c:pt>
                <c:pt idx="3664" formatCode="0.00E+00">
                  <c:v>1.17065701859592E+37</c:v>
                </c:pt>
                <c:pt idx="3665">
                  <c:v>28687408.035317399</c:v>
                </c:pt>
                <c:pt idx="3666" formatCode="0.00E+00">
                  <c:v>5.5283758877075098E+36</c:v>
                </c:pt>
                <c:pt idx="3667">
                  <c:v>45422034.831074499</c:v>
                </c:pt>
                <c:pt idx="3668" formatCode="0.00E+00">
                  <c:v>2.52284825802915E+36</c:v>
                </c:pt>
                <c:pt idx="3669">
                  <c:v>72544502.591011807</c:v>
                </c:pt>
                <c:pt idx="3670" formatCode="0.00E+00">
                  <c:v>1.1117535996262999E+36</c:v>
                </c:pt>
                <c:pt idx="3671">
                  <c:v>116853554.34381901</c:v>
                </c:pt>
                <c:pt idx="3672" formatCode="0.00E+00">
                  <c:v>4.7275249213483399E+35</c:v>
                </c:pt>
                <c:pt idx="3673">
                  <c:v>189807857.782417</c:v>
                </c:pt>
                <c:pt idx="3674" formatCode="0.00E+00">
                  <c:v>1.93836817744883E+35</c:v>
                </c:pt>
                <c:pt idx="3675">
                  <c:v>310853266.87973398</c:v>
                </c:pt>
                <c:pt idx="3676" formatCode="0.00E+00">
                  <c:v>7.6571962092157101E+34</c:v>
                </c:pt>
                <c:pt idx="3677">
                  <c:v>513214442.60677701</c:v>
                </c:pt>
                <c:pt idx="3678" formatCode="0.00E+00">
                  <c:v>2.9118705946205602E+34</c:v>
                </c:pt>
                <c:pt idx="3679">
                  <c:v>854037490.06346202</c:v>
                </c:pt>
                <c:pt idx="3680" formatCode="0.00E+00">
                  <c:v>1.0650348993412799E+34</c:v>
                </c:pt>
                <c:pt idx="3681">
                  <c:v>1432258762.9734299</c:v>
                </c:pt>
                <c:pt idx="3682" formatCode="0.00E+00">
                  <c:v>3.7432403909255302E+33</c:v>
                </c:pt>
                <c:pt idx="3683">
                  <c:v>2420270553.6212001</c:v>
                </c:pt>
                <c:pt idx="3684" formatCode="0.00E+00">
                  <c:v>1.2630111336153599E+33</c:v>
                </c:pt>
                <c:pt idx="3685">
                  <c:v>4120360850.2735</c:v>
                </c:pt>
                <c:pt idx="3686" formatCode="0.00E+00">
                  <c:v>4.0870058784677101E+32</c:v>
                </c:pt>
                <c:pt idx="3687">
                  <c:v>7065879866.8504496</c:v>
                </c:pt>
                <c:pt idx="3688" formatCode="0.00E+00">
                  <c:v>1.26701911661014E+32</c:v>
                </c:pt>
                <c:pt idx="3689">
                  <c:v>12203585896.492701</c:v>
                </c:pt>
                <c:pt idx="3690" formatCode="0.00E+00">
                  <c:v>3.75888175837159E+31</c:v>
                </c:pt>
                <c:pt idx="3691">
                  <c:v>21224100900.458</c:v>
                </c:pt>
                <c:pt idx="3692" formatCode="0.00E+00">
                  <c:v>1.0659192760351499E+31</c:v>
                </c:pt>
                <c:pt idx="3693">
                  <c:v>37163968643.637299</c:v>
                </c:pt>
                <c:pt idx="3694" formatCode="0.00E+00">
                  <c:v>2.8856621268621003E+30</c:v>
                </c:pt>
                <c:pt idx="3695">
                  <c:v>65508262297.762398</c:v>
                </c:pt>
                <c:pt idx="3696" formatCode="0.00E+00">
                  <c:v>7.4483154137055093E+29</c:v>
                </c:pt>
                <c:pt idx="3697">
                  <c:v>116220178001.351</c:v>
                </c:pt>
                <c:pt idx="3698" formatCode="0.00E+00">
                  <c:v>1.83048414718127E+29</c:v>
                </c:pt>
                <c:pt idx="3699">
                  <c:v>207495519024.16599</c:v>
                </c:pt>
                <c:pt idx="3700" formatCode="0.00E+00">
                  <c:v>4.2769904348771603E+28</c:v>
                </c:pt>
                <c:pt idx="3701">
                  <c:v>372741667676.15802</c:v>
                </c:pt>
                <c:pt idx="3702" formatCode="0.00E+00">
                  <c:v>9.4864983239589304E+27</c:v>
                </c:pt>
                <c:pt idx="3703">
                  <c:v>673611617800.84204</c:v>
                </c:pt>
                <c:pt idx="3704" formatCode="0.00E+00">
                  <c:v>1.99415118292911E+27</c:v>
                </c:pt>
                <c:pt idx="3705">
                  <c:v>1224458424988.79</c:v>
                </c:pt>
                <c:pt idx="3706" formatCode="0.00E+00">
                  <c:v>3.96586396149038E+26</c:v>
                </c:pt>
                <c:pt idx="3707">
                  <c:v>2238421709335.8599</c:v>
                </c:pt>
                <c:pt idx="3708" formatCode="0.00E+00">
                  <c:v>7.4479596398958903E+25</c:v>
                </c:pt>
                <c:pt idx="3709">
                  <c:v>4114658641924.79</c:v>
                </c:pt>
                <c:pt idx="3710" formatCode="0.00E+00">
                  <c:v>1.3182331862961501E+25</c:v>
                </c:pt>
                <c:pt idx="3711">
                  <c:v>7604147143709.29</c:v>
                </c:pt>
                <c:pt idx="3712" formatCode="0.00E+00">
                  <c:v>2.1941948898918799E+24</c:v>
                </c:pt>
                <c:pt idx="3713">
                  <c:v>14126120169092</c:v>
                </c:pt>
                <c:pt idx="3714" formatCode="0.00E+00">
                  <c:v>3.4267951174645303E+23</c:v>
                </c:pt>
                <c:pt idx="3715">
                  <c:v>26374362959644</c:v>
                </c:pt>
                <c:pt idx="3716" formatCode="0.00E+00">
                  <c:v>5.0090273756393299E+22</c:v>
                </c:pt>
                <c:pt idx="3717">
                  <c:v>49483328662853.5</c:v>
                </c:pt>
                <c:pt idx="3718" formatCode="0.00E+00">
                  <c:v>6.8344432960214296E+21</c:v>
                </c:pt>
                <c:pt idx="3719">
                  <c:v>93279232347904.797</c:v>
                </c:pt>
                <c:pt idx="3720" formatCode="0.00E+00">
                  <c:v>8.6789397359924006E+20</c:v>
                </c:pt>
                <c:pt idx="3721">
                  <c:v>176641023313877</c:v>
                </c:pt>
                <c:pt idx="3722" formatCode="0.00E+00">
                  <c:v>1.0224810387684699E+20</c:v>
                </c:pt>
                <c:pt idx="3723">
                  <c:v>335977576234916</c:v>
                </c:pt>
                <c:pt idx="3724" formatCode="0.00E+00">
                  <c:v>1.11363703621418E+19</c:v>
                </c:pt>
                <c:pt idx="3725">
                  <c:v>641760265355498</c:v>
                </c:pt>
                <c:pt idx="3726" formatCode="0.00E+00">
                  <c:v>1.11698518142157E+18</c:v>
                </c:pt>
                <c:pt idx="3727">
                  <c:v>1230866641628320</c:v>
                </c:pt>
                <c:pt idx="3728" formatCode="0.00E+00">
                  <c:v>1.0272936523856E+17</c:v>
                </c:pt>
                <c:pt idx="3729">
                  <c:v>2370046110350020</c:v>
                </c:pt>
                <c:pt idx="3730">
                  <c:v>8621650298949220</c:v>
                </c:pt>
                <c:pt idx="3731">
                  <c:v>4580810298163870</c:v>
                </c:pt>
                <c:pt idx="3732">
                  <c:v>656706957430344</c:v>
                </c:pt>
                <c:pt idx="3733">
                  <c:v>8885866135694010</c:v>
                </c:pt>
                <c:pt idx="3734">
                  <c:v>45117775273214.297</c:v>
                </c:pt>
                <c:pt idx="3735" formatCode="0.00E+00">
                  <c:v>1.72966312904088E+16</c:v>
                </c:pt>
                <c:pt idx="3736">
                  <c:v>2776018683692.8398</c:v>
                </c:pt>
                <c:pt idx="3737" formatCode="0.00E+00">
                  <c:v>3.37800326415621E+16</c:v>
                </c:pt>
                <c:pt idx="3738">
                  <c:v>151700789483.58701</c:v>
                </c:pt>
                <c:pt idx="3739" formatCode="0.00E+00">
                  <c:v>6.61801833815266E+16</c:v>
                </c:pt>
                <c:pt idx="3740">
                  <c:v>7290828640.2364902</c:v>
                </c:pt>
                <c:pt idx="3741" formatCode="0.00E+00">
                  <c:v>1.30046278672292E+17</c:v>
                </c:pt>
                <c:pt idx="3742">
                  <c:v>304546275.01027298</c:v>
                </c:pt>
                <c:pt idx="3743" formatCode="0.00E+00">
                  <c:v>2.5627294191892099E+17</c:v>
                </c:pt>
                <c:pt idx="3744">
                  <c:v>10898260.5885357</c:v>
                </c:pt>
                <c:pt idx="3745" formatCode="0.00E+00">
                  <c:v>5.0637859533663098E+17</c:v>
                </c:pt>
                <c:pt idx="3746">
                  <c:v>329691.34193210502</c:v>
                </c:pt>
                <c:pt idx="3747" formatCode="0.00E+00">
                  <c:v>1.0031102615998799E+18</c:v>
                </c:pt>
                <c:pt idx="3748">
                  <c:v>9942.6658481977593</c:v>
                </c:pt>
                <c:pt idx="3749" formatCode="0.00E+00">
                  <c:v>1.9918463154008801E+18</c:v>
                </c:pt>
                <c:pt idx="3750">
                  <c:v>2005.09829836574</c:v>
                </c:pt>
                <c:pt idx="3751" formatCode="0.00E+00">
                  <c:v>3.9639662513223301E+18</c:v>
                </c:pt>
                <c:pt idx="3752">
                  <c:v>1849.0248809806999</c:v>
                </c:pt>
                <c:pt idx="3753" formatCode="0.00E+00">
                  <c:v>7.90504334920482E+18</c:v>
                </c:pt>
                <c:pt idx="3754">
                  <c:v>1847.04012227054</c:v>
                </c:pt>
                <c:pt idx="3755" formatCode="0.00E+00">
                  <c:v>1.5794723522381601E+19</c:v>
                </c:pt>
                <c:pt idx="3756">
                  <c:v>1847.37253858031</c:v>
                </c:pt>
                <c:pt idx="3757" formatCode="0.00E+00">
                  <c:v>3.1614520432476201E+19</c:v>
                </c:pt>
                <c:pt idx="3758">
                  <c:v>1847.7403580397299</c:v>
                </c:pt>
                <c:pt idx="3759" formatCode="0.00E+00">
                  <c:v>6.3381329457131201E+19</c:v>
                </c:pt>
                <c:pt idx="3760">
                  <c:v>1848.1185774636999</c:v>
                </c:pt>
                <c:pt idx="3761" formatCode="0.00E+00">
                  <c:v>1.27253484397796E+20</c:v>
                </c:pt>
                <c:pt idx="3762">
                  <c:v>1848.50597694164</c:v>
                </c:pt>
                <c:pt idx="3763" formatCode="0.00E+00">
                  <c:v>2.5582622255445098E+20</c:v>
                </c:pt>
                <c:pt idx="3764">
                  <c:v>1848.9015261555401</c:v>
                </c:pt>
                <c:pt idx="3765" formatCode="0.00E+00">
                  <c:v>5.1489768130134501E+20</c:v>
                </c:pt>
                <c:pt idx="3766">
                  <c:v>1849.30423130753</c:v>
                </c:pt>
                <c:pt idx="3767" formatCode="0.00E+00">
                  <c:v>1.03736309475233E+21</c:v>
                </c:pt>
                <c:pt idx="3768">
                  <c:v>1849.71313033707</c:v>
                </c:pt>
                <c:pt idx="3769" formatCode="0.00E+00">
                  <c:v>2.0917419676462201E+21</c:v>
                </c:pt>
                <c:pt idx="3770">
                  <c:v>1850.1272887499199</c:v>
                </c:pt>
                <c:pt idx="3771" formatCode="0.00E+00">
                  <c:v>4.2207182162754798E+21</c:v>
                </c:pt>
                <c:pt idx="3772">
                  <c:v>1850.5457956749501</c:v>
                </c:pt>
                <c:pt idx="3773" formatCode="0.00E+00">
                  <c:v>8.5211654372483295E+21</c:v>
                </c:pt>
                <c:pt idx="3774">
                  <c:v>1850.9677601162</c:v>
                </c:pt>
                <c:pt idx="3775" formatCode="0.00E+00">
                  <c:v>1.7209944002995201E+22</c:v>
                </c:pt>
                <c:pt idx="3776">
                  <c:v>1851.3923073697099</c:v>
                </c:pt>
                <c:pt idx="3777" formatCode="0.00E+00">
                  <c:v>3.47665131539444E+22</c:v>
                </c:pt>
                <c:pt idx="3778">
                  <c:v>1851.8185755771501</c:v>
                </c:pt>
                <c:pt idx="3779" formatCode="0.00E+00">
                  <c:v>7.0238848954383102E+22</c:v>
                </c:pt>
                <c:pt idx="3780">
                  <c:v>1852.24571238974</c:v>
                </c:pt>
                <c:pt idx="3781" formatCode="0.00E+00">
                  <c:v>1.41893174234321E+23</c:v>
                </c:pt>
                <c:pt idx="3782">
                  <c:v>1852.67287171765</c:v>
                </c:pt>
                <c:pt idx="3783" formatCode="0.00E+00">
                  <c:v>2.86580557697553E+23</c:v>
                </c:pt>
                <c:pt idx="3784">
                  <c:v>1853.0992105412599</c:v>
                </c:pt>
                <c:pt idx="3785" formatCode="0.00E+00">
                  <c:v>5.7858370840398498E+23</c:v>
                </c:pt>
                <c:pt idx="3786">
                  <c:v>1853.5238857614299</c:v>
                </c:pt>
                <c:pt idx="3787" formatCode="0.00E+00">
                  <c:v>1.16748956374647E+24</c:v>
                </c:pt>
                <c:pt idx="3788">
                  <c:v>1853.94605106675</c:v>
                </c:pt>
                <c:pt idx="3789" formatCode="0.00E+00">
                  <c:v>2.35418244480361E+24</c:v>
                </c:pt>
                <c:pt idx="3790">
                  <c:v>1854.3648537957599</c:v>
                </c:pt>
                <c:pt idx="3791" formatCode="0.00E+00">
                  <c:v>4.7430794192612103E+24</c:v>
                </c:pt>
                <c:pt idx="3792">
                  <c:v>1854.7794317728101</c:v>
                </c:pt>
                <c:pt idx="3793" formatCode="0.00E+00">
                  <c:v>9.5465531362022496E+24</c:v>
                </c:pt>
                <c:pt idx="3794">
                  <c:v>1855.1889100953999</c:v>
                </c:pt>
                <c:pt idx="3795" formatCode="0.00E+00">
                  <c:v>1.91924901673929E+25</c:v>
                </c:pt>
                <c:pt idx="3796">
                  <c:v>1855.5923978512101</c:v>
                </c:pt>
                <c:pt idx="3797" formatCode="0.00E+00">
                  <c:v>3.8534264114375899E+25</c:v>
                </c:pt>
                <c:pt idx="3798">
                  <c:v>1855.9889847418899</c:v>
                </c:pt>
                <c:pt idx="3799" formatCode="0.00E+00">
                  <c:v>7.7254919496805197E+25</c:v>
                </c:pt>
                <c:pt idx="3800">
                  <c:v>1856.3777375899799</c:v>
                </c:pt>
                <c:pt idx="3801" formatCode="0.00E+00">
                  <c:v>1.54632474503715E+26</c:v>
                </c:pt>
                <c:pt idx="3802">
                  <c:v>1856.7576967043699</c:v>
                </c:pt>
                <c:pt idx="3803" formatCode="0.00E+00">
                  <c:v>3.08960337280467E+26</c:v>
                </c:pt>
                <c:pt idx="3804">
                  <c:v>1857.12787207822</c:v>
                </c:pt>
                <c:pt idx="3805" formatCode="0.00E+00">
                  <c:v>6.16118151677074E+26</c:v>
                </c:pt>
                <c:pt idx="3806">
                  <c:v>1857.4872393912899</c:v>
                </c:pt>
                <c:pt idx="3807" formatCode="0.00E+00">
                  <c:v>1.2260723725531601E+27</c:v>
                </c:pt>
                <c:pt idx="3808">
                  <c:v>1857.8347357872101</c:v>
                </c:pt>
                <c:pt idx="3809" formatCode="0.00E+00">
                  <c:v>2.4343913770964999E+27</c:v>
                </c:pt>
                <c:pt idx="3810">
                  <c:v>1858.1692553932801</c:v>
                </c:pt>
                <c:pt idx="3811" formatCode="0.00E+00">
                  <c:v>4.8218979935079499E+27</c:v>
                </c:pt>
                <c:pt idx="3812">
                  <c:v>1858.4896445479401</c:v>
                </c:pt>
                <c:pt idx="3813" formatCode="0.00E+00">
                  <c:v>9.5264226325529795E+27</c:v>
                </c:pt>
                <c:pt idx="3814">
                  <c:v>1858.79469669783</c:v>
                </c:pt>
                <c:pt idx="3815" formatCode="0.00E+00">
                  <c:v>1.8769664247486399E+28</c:v>
                </c:pt>
                <c:pt idx="3816">
                  <c:v>1859.08314692264</c:v>
                </c:pt>
                <c:pt idx="3817" formatCode="0.00E+00">
                  <c:v>3.68746872824203E+28</c:v>
                </c:pt>
                <c:pt idx="3818">
                  <c:v>1859.3536660417999</c:v>
                </c:pt>
                <c:pt idx="3819" formatCode="0.00E+00">
                  <c:v>7.2222984189783597E+28</c:v>
                </c:pt>
                <c:pt idx="3820">
                  <c:v>1859.60485425212</c:v>
                </c:pt>
                <c:pt idx="3821" formatCode="0.00E+00">
                  <c:v>1.4100272481786699E+29</c:v>
                </c:pt>
                <c:pt idx="3822">
                  <c:v>1859.8352342403</c:v>
                </c:pt>
                <c:pt idx="3823" formatCode="0.00E+00">
                  <c:v>2.74355709702845E+29</c:v>
                </c:pt>
                <c:pt idx="3824">
                  <c:v>1860.0432437074001</c:v>
                </c:pt>
                <c:pt idx="3825" formatCode="0.00E+00">
                  <c:v>5.3194166689199199E+29</c:v>
                </c:pt>
                <c:pt idx="3826">
                  <c:v>1860.22722723588</c:v>
                </c:pt>
                <c:pt idx="3827" formatCode="0.00E+00">
                  <c:v>1.02755779046073E+30</c:v>
                </c:pt>
                <c:pt idx="3828">
                  <c:v>1860.38542742097</c:v>
                </c:pt>
                <c:pt idx="3829" formatCode="0.00E+00">
                  <c:v>1.97728419733592E+30</c:v>
                </c:pt>
                <c:pt idx="3830">
                  <c:v>1860.5159751791</c:v>
                </c:pt>
                <c:pt idx="3831" formatCode="0.00E+00">
                  <c:v>3.78948755883649E+30</c:v>
                </c:pt>
                <c:pt idx="3832">
                  <c:v>1860.61687913536</c:v>
                </c:pt>
                <c:pt idx="3833" formatCode="0.00E+00">
                  <c:v>7.2321590623685599E+30</c:v>
                </c:pt>
                <c:pt idx="3834">
                  <c:v>1860.6860139798</c:v>
                </c:pt>
                <c:pt idx="3835" formatCode="0.00E+00">
                  <c:v>1.3742275581778899E+31</c:v>
                </c:pt>
                <c:pt idx="3836">
                  <c:v>1860.7211076677399</c:v>
                </c:pt>
                <c:pt idx="3837" formatCode="0.00E+00">
                  <c:v>2.5994363461876601E+31</c:v>
                </c:pt>
                <c:pt idx="3838">
                  <c:v>1860.71972732425</c:v>
                </c:pt>
                <c:pt idx="3839" formatCode="0.00E+00">
                  <c:v>4.8939073071947703E+31</c:v>
                </c:pt>
                <c:pt idx="3840">
                  <c:v>1860.67926369314</c:v>
                </c:pt>
                <c:pt idx="3841" formatCode="0.00E+00">
                  <c:v>9.1688311635111606E+31</c:v>
                </c:pt>
                <c:pt idx="3842">
                  <c:v>1860.5969139506201</c:v>
                </c:pt>
                <c:pt idx="3843" formatCode="0.00E+00">
                  <c:v>1.70914548779335E+32</c:v>
                </c:pt>
                <c:pt idx="3844">
                  <c:v>1860.4696626785701</c:v>
                </c:pt>
                <c:pt idx="3845" formatCode="0.00E+00">
                  <c:v>3.1693886129978601E+32</c:v>
                </c:pt>
                <c:pt idx="3846">
                  <c:v>1860.2942607643499</c:v>
                </c:pt>
                <c:pt idx="3847" formatCode="0.00E+00">
                  <c:v>5.84557662202845E+32</c:v>
                </c:pt>
                <c:pt idx="3848">
                  <c:v>1860.06720196129</c:v>
                </c:pt>
                <c:pt idx="3849" formatCode="0.00E+00">
                  <c:v>1.0721560858944399E+33</c:v>
                </c:pt>
                <c:pt idx="3850">
                  <c:v>1859.78469680635</c:v>
                </c:pt>
                <c:pt idx="3851" formatCode="0.00E+00">
                  <c:v>1.9551956143168801E+33</c:v>
                </c:pt>
                <c:pt idx="3852">
                  <c:v>1859.44264354712</c:v>
                </c:pt>
                <c:pt idx="3853" formatCode="0.00E+00">
                  <c:v>3.5444269476836898E+33</c:v>
                </c:pt>
                <c:pt idx="3854">
                  <c:v>1859.03659567983</c:v>
                </c:pt>
                <c:pt idx="3855" formatCode="0.00E+00">
                  <c:v>6.3862634077774895E+33</c:v>
                </c:pt>
                <c:pt idx="3856">
                  <c:v>1858.5617256405901</c:v>
                </c:pt>
                <c:pt idx="3857" formatCode="0.00E+00">
                  <c:v>1.1434396006963199E+34</c:v>
                </c:pt>
                <c:pt idx="3858">
                  <c:v>1858.01278412235</c:v>
                </c:pt>
                <c:pt idx="3859" formatCode="0.00E+00">
                  <c:v>2.03406614817932E+34</c:v>
                </c:pt>
                <c:pt idx="3860">
                  <c:v>1857.3840544100501</c:v>
                </c:pt>
                <c:pt idx="3861" formatCode="0.00E+00">
                  <c:v>3.5943583150758502E+34</c:v>
                </c:pt>
                <c:pt idx="3862">
                  <c:v>1856.6693010311701</c:v>
                </c:pt>
                <c:pt idx="3863" formatCode="0.00E+00">
                  <c:v>6.3081245756124602E+34</c:v>
                </c:pt>
                <c:pt idx="3864">
                  <c:v>1855.8617119077401</c:v>
                </c:pt>
                <c:pt idx="3865" formatCode="0.00E+00">
                  <c:v>1.0993069481745799E+35</c:v>
                </c:pt>
                <c:pt idx="3866">
                  <c:v>1854.95383306543</c:v>
                </c:pt>
                <c:pt idx="3867" formatCode="0.00E+00">
                  <c:v>1.9019266199744401E+35</c:v>
                </c:pt>
                <c:pt idx="3868">
                  <c:v>1853.9374948015</c:v>
                </c:pt>
                <c:pt idx="3869" formatCode="0.00E+00">
                  <c:v>3.2661779363238598E+35</c:v>
                </c:pt>
                <c:pt idx="3870">
                  <c:v>1852.80372803052</c:v>
                </c:pt>
                <c:pt idx="3871" formatCode="0.00E+00">
                  <c:v>5.5663609467160498E+35</c:v>
                </c:pt>
                <c:pt idx="3872">
                  <c:v>1851.5426693126201</c:v>
                </c:pt>
                <c:pt idx="3873" formatCode="0.00E+00">
                  <c:v>9.4124203784888896E+35</c:v>
                </c:pt>
                <c:pt idx="3874">
                  <c:v>1850.14345281235</c:v>
                </c:pt>
                <c:pt idx="3875" formatCode="0.00E+00">
                  <c:v>1.5788521260035401E+36</c:v>
                </c:pt>
                <c:pt idx="3876">
                  <c:v>1848.59408713229</c:v>
                </c:pt>
                <c:pt idx="3877" formatCode="0.00E+00">
                  <c:v>2.62665023311415E+36</c:v>
                </c:pt>
                <c:pt idx="3878">
                  <c:v>1846.8813146028201</c:v>
                </c:pt>
                <c:pt idx="3879" formatCode="0.00E+00">
                  <c:v>4.3330405386521303E+36</c:v>
                </c:pt>
                <c:pt idx="3880">
                  <c:v>1844.9904501753899</c:v>
                </c:pt>
                <c:pt idx="3881" formatCode="0.00E+00">
                  <c:v>7.0863167195525197E+36</c:v>
                </c:pt>
                <c:pt idx="3882">
                  <c:v>1842.9051965461599</c:v>
                </c:pt>
                <c:pt idx="3883" formatCode="0.00E+00">
                  <c:v>1.1486604245234301E+37</c:v>
                </c:pt>
                <c:pt idx="3884">
                  <c:v>1840.6074315118999</c:v>
                </c:pt>
                <c:pt idx="3885" formatCode="0.00E+00">
                  <c:v>1.84505932330589E+37</c:v>
                </c:pt>
                <c:pt idx="3886">
                  <c:v>1838.0769628052101</c:v>
                </c:pt>
                <c:pt idx="3887" formatCode="0.00E+00">
                  <c:v>2.93615537080924E+37</c:v>
                </c:pt>
                <c:pt idx="3888">
                  <c:v>1835.2912447454701</c:v>
                </c:pt>
                <c:pt idx="3889" formatCode="0.00E+00">
                  <c:v>4.6280518549015998E+37</c:v>
                </c:pt>
                <c:pt idx="3890">
                  <c:v>1832.2250499361701</c:v>
                </c:pt>
                <c:pt idx="3891" formatCode="0.00E+00">
                  <c:v>7.2238080488411603E+37</c:v>
                </c:pt>
                <c:pt idx="3892">
                  <c:v>1828.8500878955299</c:v>
                </c:pt>
                <c:pt idx="3893" formatCode="0.00E+00">
                  <c:v>1.1162949402057199E+38</c:v>
                </c:pt>
                <c:pt idx="3894">
                  <c:v>1825.1345608685699</c:v>
                </c:pt>
                <c:pt idx="3895" formatCode="0.00E+00">
                  <c:v>1.70737897637214E+38</c:v>
                </c:pt>
                <c:pt idx="3896">
                  <c:v>1821.0426450636501</c:v>
                </c:pt>
                <c:pt idx="3897" formatCode="0.00E+00">
                  <c:v>2.58410270658929E+38</c:v>
                </c:pt>
                <c:pt idx="3898">
                  <c:v>1816.5338830953201</c:v>
                </c:pt>
                <c:pt idx="3899" formatCode="0.00E+00">
                  <c:v>3.8690654602701399E+38</c:v>
                </c:pt>
                <c:pt idx="3900">
                  <c:v>1811.56247038574</c:v>
                </c:pt>
                <c:pt idx="3901" formatCode="0.00E+00">
                  <c:v>5.7293199227906302E+38</c:v>
                </c:pt>
                <c:pt idx="3902">
                  <c:v>1806.07641453417</c:v>
                </c:pt>
                <c:pt idx="3903" formatCode="0.00E+00">
                  <c:v>8.3884408364344196E+38</c:v>
                </c:pt>
                <c:pt idx="3904">
                  <c:v>1800.01654202396</c:v>
                </c:pt>
                <c:pt idx="3905" formatCode="0.00E+00">
                  <c:v>1.21399505065099E+39</c:v>
                </c:pt>
                <c:pt idx="3906">
                  <c:v>1793.3153208664</c:v>
                </c:pt>
                <c:pt idx="3907" formatCode="0.00E+00">
                  <c:v>1.73612801185696E+39</c:v>
                </c:pt>
                <c:pt idx="3908">
                  <c:v>1785.89546057794</c:v>
                </c:pt>
                <c:pt idx="3909" formatCode="0.00E+00">
                  <c:v>2.4526870510169201E+39</c:v>
                </c:pt>
                <c:pt idx="3910">
                  <c:v>1777.6682418627199</c:v>
                </c:pt>
                <c:pt idx="3911" formatCode="0.00E+00">
                  <c:v>3.4218309866089998E+39</c:v>
                </c:pt>
                <c:pt idx="3912">
                  <c:v>1768.53151702696</c:v>
                </c:pt>
                <c:pt idx="3913" formatCode="0.00E+00">
                  <c:v>4.7128613489995202E+39</c:v>
                </c:pt>
                <c:pt idx="3914">
                  <c:v>1758.3673078300101</c:v>
                </c:pt>
                <c:pt idx="3915" formatCode="0.00E+00">
                  <c:v>6.4056961653410498E+39</c:v>
                </c:pt>
                <c:pt idx="3916">
                  <c:v>1747.0389093302899</c:v>
                </c:pt>
                <c:pt idx="3917" formatCode="0.00E+00">
                  <c:v>8.5889568114510295E+39</c:v>
                </c:pt>
                <c:pt idx="3918">
                  <c:v>1734.3873852009999</c:v>
                </c:pt>
                <c:pt idx="3919" formatCode="0.00E+00">
                  <c:v>1.13562051669189E+40</c:v>
                </c:pt>
                <c:pt idx="3920">
                  <c:v>1720.2273105064201</c:v>
                </c:pt>
                <c:pt idx="3921" formatCode="0.00E+00">
                  <c:v>1.4799896800307901E+40</c:v>
                </c:pt>
                <c:pt idx="3922">
                  <c:v>1704.3415801134799</c:v>
                </c:pt>
                <c:pt idx="3923" formatCode="0.00E+00">
                  <c:v>1.90027288714532E+40</c:v>
                </c:pt>
                <c:pt idx="3924">
                  <c:v>1686.4750522094</c:v>
                </c:pt>
                <c:pt idx="3925" formatCode="0.00E+00">
                  <c:v>2.4026281929951101E+40</c:v>
                </c:pt>
                <c:pt idx="3926">
                  <c:v>1666.3267333942999</c:v>
                </c:pt>
                <c:pt idx="3927" formatCode="0.00E+00">
                  <c:v>2.9897196420658901E+40</c:v>
                </c:pt>
                <c:pt idx="3928">
                  <c:v>1643.54012996145</c:v>
                </c:pt>
                <c:pt idx="3929" formatCode="0.00E+00">
                  <c:v>3.6591583770244999E+40</c:v>
                </c:pt>
                <c:pt idx="3930">
                  <c:v>1617.6912831503901</c:v>
                </c:pt>
                <c:pt idx="3931" formatCode="0.00E+00">
                  <c:v>4.4018919544933705E+40</c:v>
                </c:pt>
                <c:pt idx="3932">
                  <c:v>1588.2738660969901</c:v>
                </c:pt>
                <c:pt idx="3933" formatCode="0.00E+00">
                  <c:v>5.2007242454542002E+40</c:v>
                </c:pt>
                <c:pt idx="3934">
                  <c:v>1554.68053571011</c:v>
                </c:pt>
                <c:pt idx="3935" formatCode="0.00E+00">
                  <c:v>6.0291995740905603E+40</c:v>
                </c:pt>
                <c:pt idx="3936">
                  <c:v>1516.17948852888</c:v>
                </c:pt>
                <c:pt idx="3937" formatCode="0.00E+00">
                  <c:v>6.85111780010142E+40</c:v>
                </c:pt>
                <c:pt idx="3938">
                  <c:v>1471.8848448669401</c:v>
                </c:pt>
                <c:pt idx="3939" formatCode="0.00E+00">
                  <c:v>7.6209488149368602E+40</c:v>
                </c:pt>
                <c:pt idx="3940">
                  <c:v>1420.71905151602</c:v>
                </c:pt>
                <c:pt idx="3941" formatCode="0.00E+00">
                  <c:v>8.2853735306931299E+40</c:v>
                </c:pt>
                <c:pt idx="3942">
                  <c:v>1361.3649102499401</c:v>
                </c:pt>
                <c:pt idx="3943" formatCode="0.00E+00">
                  <c:v>8.7860862779227692E+40</c:v>
                </c:pt>
                <c:pt idx="3944">
                  <c:v>1292.2040521710901</c:v>
                </c:pt>
                <c:pt idx="3945" formatCode="0.00E+00">
                  <c:v>9.0638504930204798E+40</c:v>
                </c:pt>
                <c:pt idx="3946">
                  <c:v>1211.2376095381301</c:v>
                </c:pt>
                <c:pt idx="3947" formatCode="0.00E+00">
                  <c:v>9.0636157491092009E+40</c:v>
                </c:pt>
                <c:pt idx="3948">
                  <c:v>1115.98337894715</c:v>
                </c:pt>
                <c:pt idx="3949" formatCode="0.00E+00">
                  <c:v>8.7403010191133006E+40</c:v>
                </c:pt>
                <c:pt idx="3950">
                  <c:v>1003.34176998753</c:v>
                </c:pt>
                <c:pt idx="3951" formatCode="0.00E+00">
                  <c:v>8.0646582462356098E+40</c:v>
                </c:pt>
                <c:pt idx="3952">
                  <c:v>869.42007523446898</c:v>
                </c:pt>
                <c:pt idx="3953" formatCode="0.00E+00">
                  <c:v>7.0284898252593196E+40</c:v>
                </c:pt>
                <c:pt idx="3954">
                  <c:v>709.30077181602996</c:v>
                </c:pt>
                <c:pt idx="3955" formatCode="0.00E+00">
                  <c:v>5.6484411438176103E+40</c:v>
                </c:pt>
                <c:pt idx="3956">
                  <c:v>516.73422885160301</c:v>
                </c:pt>
                <c:pt idx="3957" formatCode="0.00E+00">
                  <c:v>3.96765388134529E+40</c:v>
                </c:pt>
                <c:pt idx="3958">
                  <c:v>283.728710018269</c:v>
                </c:pt>
                <c:pt idx="3959" formatCode="0.00E+00">
                  <c:v>2.0547591434523399E+40</c:v>
                </c:pt>
                <c:pt idx="3960" formatCode="0.00E+00">
                  <c:v>-3.9583677320969701E-11</c:v>
                </c:pt>
                <c:pt idx="3961" formatCode="0.00E+00">
                  <c:v>-2.6429920494212602E+27</c:v>
                </c:pt>
                <c:pt idx="3962">
                  <c:v>-347.77200336295402</c:v>
                </c:pt>
                <c:pt idx="3963" formatCode="0.00E+00">
                  <c:v>-2.0913368449883101E+40</c:v>
                </c:pt>
                <c:pt idx="3964">
                  <c:v>-776.95378421477199</c:v>
                </c:pt>
                <c:pt idx="3965" formatCode="0.00E+00">
                  <c:v>-4.1075903131230001E+40</c:v>
                </c:pt>
                <c:pt idx="3966">
                  <c:v>-1310.34056965998</c:v>
                </c:pt>
                <c:pt idx="3967" formatCode="0.00E+00">
                  <c:v>-5.9405472470561196E+40</c:v>
                </c:pt>
                <c:pt idx="3968">
                  <c:v>-1978.0597279875999</c:v>
                </c:pt>
                <c:pt idx="3969" formatCode="0.00E+00">
                  <c:v>-7.4952350634031403E+40</c:v>
                </c:pt>
                <c:pt idx="3970">
                  <c:v>-2820.20890737837</c:v>
                </c:pt>
                <c:pt idx="3971" formatCode="0.00E+00">
                  <c:v>-8.6984442291397696E+40</c:v>
                </c:pt>
                <c:pt idx="3972">
                  <c:v>-3890.5370038303299</c:v>
                </c:pt>
                <c:pt idx="3973" formatCode="0.00E+00">
                  <c:v>-9.5048820475116895E+40</c:v>
                </c:pt>
                <c:pt idx="3974">
                  <c:v>-5261.6149555572802</c:v>
                </c:pt>
                <c:pt idx="3975" formatCode="0.00E+00">
                  <c:v>-9.9001855326669192E+40</c:v>
                </c:pt>
                <c:pt idx="3976">
                  <c:v>-7032.1490753856997</c:v>
                </c:pt>
                <c:pt idx="3977" formatCode="0.00E+00">
                  <c:v>-9.9004783425758203E+40</c:v>
                </c:pt>
                <c:pt idx="3978">
                  <c:v>-9337.3962028201604</c:v>
                </c:pt>
                <c:pt idx="3979" formatCode="0.00E+00">
                  <c:v>-9.5486635097108606E+40</c:v>
                </c:pt>
                <c:pt idx="3980">
                  <c:v>-12364.099727958899</c:v>
                </c:pt>
                <c:pt idx="3981" formatCode="0.00E+00">
                  <c:v>-8.9081077608357197E+40</c:v>
                </c:pt>
                <c:pt idx="3982">
                  <c:v>-16372.059463710901</c:v>
                </c:pt>
                <c:pt idx="3983" formatCode="0.00E+00">
                  <c:v>-8.0547113509903302E+40</c:v>
                </c:pt>
                <c:pt idx="3984">
                  <c:v>-21725.502377008001</c:v>
                </c:pt>
                <c:pt idx="3985" formatCode="0.00E+00">
                  <c:v>-7.06851358159769E+40</c:v>
                </c:pt>
                <c:pt idx="3986">
                  <c:v>-28939.032498569599</c:v>
                </c:pt>
                <c:pt idx="3987" formatCode="0.00E+00">
                  <c:v>-6.0259413085624397E+40</c:v>
                </c:pt>
                <c:pt idx="3988">
                  <c:v>-38745.417419436199</c:v>
                </c:pt>
                <c:pt idx="3989" formatCode="0.00E+00">
                  <c:v>-4.9935893309320298E+40</c:v>
                </c:pt>
                <c:pt idx="3990">
                  <c:v>-52196.307623127002</c:v>
                </c:pt>
                <c:pt idx="3991" formatCode="0.00E+00">
                  <c:v>-4.0240842026968999E+40</c:v>
                </c:pt>
                <c:pt idx="3992">
                  <c:v>-70812.967727423005</c:v>
                </c:pt>
                <c:pt idx="3993" formatCode="0.00E+00">
                  <c:v>-3.1542013803519599E+40</c:v>
                </c:pt>
                <c:pt idx="3994">
                  <c:v>-96813.483229344594</c:v>
                </c:pt>
                <c:pt idx="3995" formatCode="0.00E+00">
                  <c:v>-2.4050543617757902E+40</c:v>
                </c:pt>
                <c:pt idx="3996">
                  <c:v>-133457.72185094599</c:v>
                </c:pt>
                <c:pt idx="3997" formatCode="0.00E+00">
                  <c:v>-1.78391205951313E+40</c:v>
                </c:pt>
                <c:pt idx="3998">
                  <c:v>-185574.86912645699</c:v>
                </c:pt>
              </c:numCache>
            </c:numRef>
          </c:xVal>
          <c:yVal>
            <c:numRef>
              <c:f>Sheet1!$B$2:$B$4000</c:f>
              <c:numCache>
                <c:formatCode>General</c:formatCode>
                <c:ptCount val="3999"/>
                <c:pt idx="0">
                  <c:v>1.9996953903127801</c:v>
                </c:pt>
                <c:pt idx="1">
                  <c:v>3.9975633080763799</c:v>
                </c:pt>
                <c:pt idx="2">
                  <c:v>5.9917772085274397</c:v>
                </c:pt>
                <c:pt idx="3">
                  <c:v>7.98051240207859</c:v>
                </c:pt>
                <c:pt idx="4">
                  <c:v>9.9619469809174497</c:v>
                </c:pt>
                <c:pt idx="5">
                  <c:v>11.9342627444192</c:v>
                </c:pt>
                <c:pt idx="6">
                  <c:v>13.8956461229785</c:v>
                </c:pt>
                <c:pt idx="7">
                  <c:v>15.844289099865099</c:v>
                </c:pt>
                <c:pt idx="8">
                  <c:v>17.778390130712399</c:v>
                </c:pt>
                <c:pt idx="9">
                  <c:v>19.696155060244099</c:v>
                </c:pt>
                <c:pt idx="10">
                  <c:v>21.595798035848599</c:v>
                </c:pt>
                <c:pt idx="11">
                  <c:v>23.475542417611301</c:v>
                </c:pt>
                <c:pt idx="12">
                  <c:v>25.333621684416102</c:v>
                </c:pt>
                <c:pt idx="13">
                  <c:v>27.1682803357279</c:v>
                </c:pt>
                <c:pt idx="14">
                  <c:v>28.977774788672001</c:v>
                </c:pt>
                <c:pt idx="15">
                  <c:v>30.760374270026201</c:v>
                </c:pt>
                <c:pt idx="16">
                  <c:v>32.514361702743201</c:v>
                </c:pt>
                <c:pt idx="17">
                  <c:v>34.238034586625503</c:v>
                </c:pt>
                <c:pt idx="18">
                  <c:v>35.929705872774001</c:v>
                </c:pt>
                <c:pt idx="19">
                  <c:v>37.587704831436298</c:v>
                </c:pt>
                <c:pt idx="20">
                  <c:v>39.2103779128824</c:v>
                </c:pt>
                <c:pt idx="21">
                  <c:v>40.7960896009386</c:v>
                </c:pt>
                <c:pt idx="22">
                  <c:v>42.343223258812202</c:v>
                </c:pt>
                <c:pt idx="23">
                  <c:v>43.850181966844801</c:v>
                </c:pt>
                <c:pt idx="24">
                  <c:v>45.315389351832401</c:v>
                </c:pt>
                <c:pt idx="25">
                  <c:v>46.7372904075566</c:v>
                </c:pt>
                <c:pt idx="26">
                  <c:v>48.114352306171803</c:v>
                </c:pt>
                <c:pt idx="27">
                  <c:v>49.445065200099897</c:v>
                </c:pt>
                <c:pt idx="28">
                  <c:v>50.7279430140849</c:v>
                </c:pt>
                <c:pt idx="29">
                  <c:v>51.961524227066299</c:v>
                </c:pt>
                <c:pt idx="30">
                  <c:v>53.1443726435309</c:v>
                </c:pt>
                <c:pt idx="31">
                  <c:v>54.275078154011197</c:v>
                </c:pt>
                <c:pt idx="32">
                  <c:v>55.352257484397903</c:v>
                </c:pt>
                <c:pt idx="33">
                  <c:v>56.3745549337428</c:v>
                </c:pt>
                <c:pt idx="34">
                  <c:v>57.3406431002294</c:v>
                </c:pt>
                <c:pt idx="35">
                  <c:v>58.249223594996202</c:v>
                </c:pt>
                <c:pt idx="36">
                  <c:v>59.099027743499597</c:v>
                </c:pt>
                <c:pt idx="37">
                  <c:v>59.888817274110799</c:v>
                </c:pt>
                <c:pt idx="38">
                  <c:v>60.617384993643697</c:v>
                </c:pt>
                <c:pt idx="39" formatCode="0.00E+00">
                  <c:v>61.283555449518197</c:v>
                </c:pt>
                <c:pt idx="40">
                  <c:v>61.886185578267302</c:v>
                </c:pt>
                <c:pt idx="41">
                  <c:v>62.424165340101098</c:v>
                </c:pt>
                <c:pt idx="42">
                  <c:v>62.896418339248598</c:v>
                </c:pt>
                <c:pt idx="43">
                  <c:v>63.301902429801302</c:v>
                </c:pt>
                <c:pt idx="44">
                  <c:v>63.639610306789201</c:v>
                </c:pt>
                <c:pt idx="45">
                  <c:v>63.908570082227698</c:v>
                </c:pt>
                <c:pt idx="46">
                  <c:v>64.107845845874806</c:v>
                </c:pt>
                <c:pt idx="47">
                  <c:v>64.236538210450306</c:v>
                </c:pt>
                <c:pt idx="48">
                  <c:v>64.293784841069694</c:v>
                </c:pt>
                <c:pt idx="49">
                  <c:v>64.278760968653899</c:v>
                </c:pt>
                <c:pt idx="50">
                  <c:v>64.190679887083405</c:v>
                </c:pt>
                <c:pt idx="51">
                  <c:v>64.028793433868401</c:v>
                </c:pt>
                <c:pt idx="52">
                  <c:v>63.792392454117099</c:v>
                </c:pt>
                <c:pt idx="53">
                  <c:v>63.480807247587101</c:v>
                </c:pt>
                <c:pt idx="54">
                  <c:v>63.093407998615</c:v>
                </c:pt>
                <c:pt idx="55">
                  <c:v>62.629605188723602</c:v>
                </c:pt>
                <c:pt idx="56">
                  <c:v>62.088849991712998</c:v>
                </c:pt>
                <c:pt idx="57">
                  <c:v>61.470634651051697</c:v>
                </c:pt>
                <c:pt idx="58">
                  <c:v>60.774492839386298</c:v>
                </c:pt>
                <c:pt idx="59">
                  <c:v>60</c:v>
                </c:pt>
                <c:pt idx="60">
                  <c:v>59.146773670053101</c:v>
                </c:pt>
                <c:pt idx="61">
                  <c:v>58.214473785450402</c:v>
                </c:pt>
                <c:pt idx="62">
                  <c:v>57.202802967182897</c:v>
                </c:pt>
                <c:pt idx="63">
                  <c:v>56.111506789001901</c:v>
                </c:pt>
                <c:pt idx="64">
                  <c:v>54.940374026290897</c:v>
                </c:pt>
                <c:pt idx="65">
                  <c:v>53.689236886005602</c:v>
                </c:pt>
                <c:pt idx="66">
                  <c:v>52.3579712175626</c:v>
                </c:pt>
                <c:pt idx="67">
                  <c:v>50.946496704563998</c:v>
                </c:pt>
                <c:pt idx="68">
                  <c:v>49.454777037251397</c:v>
                </c:pt>
                <c:pt idx="69">
                  <c:v>47.882820065593599</c:v>
                </c:pt>
                <c:pt idx="70">
                  <c:v>46.230677932916201</c:v>
                </c:pt>
                <c:pt idx="71">
                  <c:v>44.498447189992397</c:v>
                </c:pt>
                <c:pt idx="72">
                  <c:v>42.686268889519503</c:v>
                </c:pt>
                <c:pt idx="73">
                  <c:v>40.794328660915802</c:v>
                </c:pt>
                <c:pt idx="74">
                  <c:v>38.822856765378098</c:v>
                </c:pt>
                <c:pt idx="75">
                  <c:v>36.772128131149401</c:v>
                </c:pt>
                <c:pt idx="76">
                  <c:v>34.642462368955201</c:v>
                </c:pt>
                <c:pt idx="77">
                  <c:v>32.434223767570401</c:v>
                </c:pt>
                <c:pt idx="78">
                  <c:v>30.147821269493999</c:v>
                </c:pt>
                <c:pt idx="79">
                  <c:v>27.783708426708799</c:v>
                </c:pt>
                <c:pt idx="80">
                  <c:v>25.3423833365174</c:v>
                </c:pt>
                <c:pt idx="81">
                  <c:v>22.8243885574507</c:v>
                </c:pt>
                <c:pt idx="82">
                  <c:v>20.2303110052544</c:v>
                </c:pt>
                <c:pt idx="83">
                  <c:v>17.560781828965698</c:v>
                </c:pt>
                <c:pt idx="84">
                  <c:v>14.8164762671018</c:v>
                </c:pt>
                <c:pt idx="85">
                  <c:v>11.998113483989499</c:v>
                </c:pt>
                <c:pt idx="86">
                  <c:v>9.1064563862722494</c:v>
                </c:pt>
                <c:pt idx="87">
                  <c:v>6.1423114196401896</c:v>
                </c:pt>
                <c:pt idx="88" formatCode="0.00E+00">
                  <c:v>3.1065283458364799</c:v>
                </c:pt>
                <c:pt idx="89" formatCode="0.00E+00">
                  <c:v>1.10218211923261E-14</c:v>
                </c:pt>
                <c:pt idx="90">
                  <c:v>-3.1763379715855899</c:v>
                </c:pt>
                <c:pt idx="91">
                  <c:v>-6.4215073932601703</c:v>
                </c:pt>
                <c:pt idx="92">
                  <c:v>-9.7344878611875494</c:v>
                </c:pt>
                <c:pt idx="93">
                  <c:v>-13.1142170638955</c:v>
                </c:pt>
                <c:pt idx="94">
                  <c:v>-16.559591122055</c:v>
                </c:pt>
                <c:pt idx="95">
                  <c:v>-20.069464947389399</c:v>
                </c:pt>
                <c:pt idx="96">
                  <c:v>-23.642652620598501</c:v>
                </c:pt>
                <c:pt idx="97">
                  <c:v>-27.2779277881728</c:v>
                </c:pt>
                <c:pt idx="98">
                  <c:v>-30.974024077965701</c:v>
                </c:pt>
                <c:pt idx="99">
                  <c:v>-34.729635533386002</c:v>
                </c:pt>
                <c:pt idx="100">
                  <c:v>-38.543417066061998</c:v>
                </c:pt>
                <c:pt idx="101">
                  <c:v>-42.413984926822899</c:v>
                </c:pt>
                <c:pt idx="102">
                  <c:v>-46.339917194836197</c:v>
                </c:pt>
                <c:pt idx="103">
                  <c:v>-50.319754284730898</c:v>
                </c:pt>
                <c:pt idx="104">
                  <c:v>-54.351999471529297</c:v>
                </c:pt>
                <c:pt idx="105">
                  <c:v>-58.435119433203802</c:v>
                </c:pt>
                <c:pt idx="106">
                  <c:v>-62.567544810665602</c:v>
                </c:pt>
                <c:pt idx="107">
                  <c:v>-66.7476707849886</c:v>
                </c:pt>
                <c:pt idx="108">
                  <c:v>-70.973857671660099</c:v>
                </c:pt>
                <c:pt idx="109">
                  <c:v>-75.244431531647095</c:v>
                </c:pt>
                <c:pt idx="110">
                  <c:v>-79.557684799056602</c:v>
                </c:pt>
                <c:pt idx="111">
                  <c:v>-83.911876925164293</c:v>
                </c:pt>
                <c:pt idx="112">
                  <c:v>-88.305235038575802</c:v>
                </c:pt>
                <c:pt idx="113">
                  <c:v>-92.735954621282403</c:v>
                </c:pt>
                <c:pt idx="114">
                  <c:v>-97.202200200360807</c:v>
                </c:pt>
                <c:pt idx="115">
                  <c:v>-101.702106055065</c:v>
                </c:pt>
                <c:pt idx="116">
                  <c:v>-106.233776939053</c:v>
                </c:pt>
                <c:pt idx="117">
                  <c:v>-110.79528881747</c:v>
                </c:pt>
                <c:pt idx="118">
                  <c:v>-115.384689618628</c:v>
                </c:pt>
                <c:pt idx="119">
                  <c:v>-119.99999999999901</c:v>
                </c:pt>
                <c:pt idx="120">
                  <c:v>-124.63921412823299</c:v>
                </c:pt>
                <c:pt idx="121">
                  <c:v>-129.300300472901</c:v>
                </c:pt>
                <c:pt idx="122">
                  <c:v>-133.98120261369601</c:v>
                </c:pt>
                <c:pt idx="123">
                  <c:v>-138.67984006074499</c:v>
                </c:pt>
                <c:pt idx="124">
                  <c:v>-143.394109087761</c:v>
                </c:pt>
                <c:pt idx="125">
                  <c:v>-148.12188357770299</c:v>
                </c:pt>
                <c:pt idx="126">
                  <c:v>-152.86101588061999</c:v>
                </c:pt>
                <c:pt idx="127">
                  <c:v>-157.60933768336801</c:v>
                </c:pt>
                <c:pt idx="128">
                  <c:v>-162.364660890858</c:v>
                </c:pt>
                <c:pt idx="129">
                  <c:v>-167.12477851849999</c:v>
                </c:pt>
                <c:pt idx="130">
                  <c:v>-171.887465595512</c:v>
                </c:pt>
                <c:pt idx="131">
                  <c:v>-176.65048007873801</c:v>
                </c:pt>
                <c:pt idx="132">
                  <c:v>-181.41156377662401</c:v>
                </c:pt>
                <c:pt idx="133">
                  <c:v>-186.16844328301099</c:v>
                </c:pt>
                <c:pt idx="134">
                  <c:v>-190.91883092036699</c:v>
                </c:pt>
                <c:pt idx="135">
                  <c:v>-195.66042569211299</c:v>
                </c:pt>
                <c:pt idx="136">
                  <c:v>-200.39091424365199</c:v>
                </c:pt>
                <c:pt idx="137">
                  <c:v>-205.10797183176001</c:v>
                </c:pt>
                <c:pt idx="138">
                  <c:v>-209.80926330193</c:v>
                </c:pt>
                <c:pt idx="139">
                  <c:v>-214.49244407331301</c:v>
                </c:pt>
                <c:pt idx="140">
                  <c:v>-219.155161130865</c:v>
                </c:pt>
                <c:pt idx="141">
                  <c:v>-223.795054024309</c:v>
                </c:pt>
                <c:pt idx="142">
                  <c:v>-228.409755873525</c:v>
                </c:pt>
                <c:pt idx="143">
                  <c:v>-232.99689437998401</c:v>
                </c:pt>
                <c:pt idx="144">
                  <c:v>-237.55409284380701</c:v>
                </c:pt>
                <c:pt idx="145">
                  <c:v>-242.07897118607201</c:v>
                </c:pt>
                <c:pt idx="146">
                  <c:v>-246.569146975954</c:v>
                </c:pt>
                <c:pt idx="147">
                  <c:v>-251.022236462302</c:v>
                </c:pt>
                <c:pt idx="148">
                  <c:v>-255.43585560922901</c:v>
                </c:pt>
                <c:pt idx="149">
                  <c:v>-259.80762113533098</c:v>
                </c:pt>
                <c:pt idx="150">
                  <c:v>-264.13515155609701</c:v>
                </c:pt>
                <c:pt idx="151">
                  <c:v>-268.41606822911302</c:v>
                </c:pt>
                <c:pt idx="152">
                  <c:v>-272.64799640164</c:v>
                </c:pt>
                <c:pt idx="153">
                  <c:v>-276.82856626014302</c:v>
                </c:pt>
                <c:pt idx="154">
                  <c:v>-280.955413981361</c:v>
                </c:pt>
                <c:pt idx="155">
                  <c:v>-285.02618278449103</c:v>
                </c:pt>
                <c:pt idx="156">
                  <c:v>-289.03852398406599</c:v>
                </c:pt>
                <c:pt idx="157">
                  <c:v>-292.99009804310401</c:v>
                </c:pt>
                <c:pt idx="158">
                  <c:v>-296.87857562610998</c:v>
                </c:pt>
                <c:pt idx="159" formatCode="0.00E+00">
                  <c:v>-300.70163865148999</c:v>
                </c:pt>
                <c:pt idx="160">
                  <c:v>-304.45698134297999</c:v>
                </c:pt>
                <c:pt idx="161" formatCode="0.00E+00">
                  <c:v>-308.14231127962898</c:v>
                </c:pt>
                <c:pt idx="162">
                  <c:v>-311.755350443949</c:v>
                </c:pt>
                <c:pt idx="163" formatCode="0.00E+00">
                  <c:v>-315.29383626776797</c:v>
                </c:pt>
                <c:pt idx="164">
                  <c:v>-318.755522675392</c:v>
                </c:pt>
                <c:pt idx="165" formatCode="0.00E+00">
                  <c:v>-322.13818112362998</c:v>
                </c:pt>
                <c:pt idx="166">
                  <c:v>-325.43960163826802</c:v>
                </c:pt>
                <c:pt idx="167" formatCode="0.00E+00">
                  <c:v>-328.65759384655797</c:v>
                </c:pt>
                <c:pt idx="168">
                  <c:v>-331.78998800531002</c:v>
                </c:pt>
                <c:pt idx="169" formatCode="0.00E+00">
                  <c:v>-334.83463602414997</c:v>
                </c:pt>
                <c:pt idx="170">
                  <c:v>-337.78941248353698</c:v>
                </c:pt>
                <c:pt idx="171" formatCode="0.00E+00">
                  <c:v>-340.65221564709998</c:v>
                </c:pt>
                <c:pt idx="172">
                  <c:v>-343.42096846789701</c:v>
                </c:pt>
                <c:pt idx="173" formatCode="0.00E+00">
                  <c:v>-346.09361958815902</c:v>
                </c:pt>
                <c:pt idx="174">
                  <c:v>-348.66814433210999</c:v>
                </c:pt>
                <c:pt idx="175" formatCode="0.00E+00">
                  <c:v>-351.142545691458</c:v>
                </c:pt>
                <c:pt idx="176">
                  <c:v>-353.51485530311902</c:v>
                </c:pt>
                <c:pt idx="177" formatCode="0.00E+00">
                  <c:v>-355.783134418798</c:v>
                </c:pt>
                <c:pt idx="178">
                  <c:v>-357.94547486598799</c:v>
                </c:pt>
                <c:pt idx="179" formatCode="0.00E+00">
                  <c:v>-360</c:v>
                </c:pt>
                <c:pt idx="180" formatCode="0.00E+00">
                  <c:v>-361.94486564661298</c:v>
                </c:pt>
                <c:pt idx="181">
                  <c:v>-363.77826103494999</c:v>
                </c:pt>
                <c:pt idx="182">
                  <c:v>-365.49840972017398</c:v>
                </c:pt>
                <c:pt idx="183" formatCode="0.00E+00">
                  <c:v>-367.10357049561497</c:v>
                </c:pt>
                <c:pt idx="184">
                  <c:v>-368.592038293945</c:v>
                </c:pt>
                <c:pt idx="185" formatCode="0.00E+00">
                  <c:v>-369.96214507699699</c:v>
                </c:pt>
                <c:pt idx="186">
                  <c:v>-371.21226071385399</c:v>
                </c:pt>
                <c:pt idx="187" formatCode="0.00E+00">
                  <c:v>-372.34079384683002</c:v>
                </c:pt>
                <c:pt idx="188">
                  <c:v>-373.34619274496202</c:v>
                </c:pt>
                <c:pt idx="189" formatCode="0.00E+00">
                  <c:v>-374.22694614463899</c:v>
                </c:pt>
                <c:pt idx="190">
                  <c:v>-374.98158407700703</c:v>
                </c:pt>
                <c:pt idx="191" formatCode="0.00E+00">
                  <c:v>-375.60867868178099</c:v>
                </c:pt>
                <c:pt idx="192">
                  <c:v>-376.10684500709999</c:v>
                </c:pt>
                <c:pt idx="193" formatCode="0.00E+00">
                  <c:v>-376.474741795086</c:v>
                </c:pt>
                <c:pt idx="194">
                  <c:v>-376.71107225273602</c:v>
                </c:pt>
                <c:pt idx="195" formatCode="0.00E+00">
                  <c:v>-376.81458480782101</c:v>
                </c:pt>
                <c:pt idx="196">
                  <c:v>-376.784073849435</c:v>
                </c:pt>
                <c:pt idx="197" formatCode="0.00E+00">
                  <c:v>-376.61838045287999</c:v>
                </c:pt>
                <c:pt idx="198">
                  <c:v>-376.316393088528</c:v>
                </c:pt>
                <c:pt idx="199" formatCode="0.00E+00">
                  <c:v>-375.87704831436298</c:v>
                </c:pt>
                <c:pt idx="200">
                  <c:v>-375.29933145187499</c:v>
                </c:pt>
                <c:pt idx="201" formatCode="0.00E+00">
                  <c:v>-374.58227724498198</c:v>
                </c:pt>
                <c:pt idx="202">
                  <c:v>-373.72497050169</c:v>
                </c:pt>
                <c:pt idx="203" formatCode="0.00E+00">
                  <c:v>-372.726546718181</c:v>
                </c:pt>
                <c:pt idx="204">
                  <c:v>-371.58619268502599</c:v>
                </c:pt>
                <c:pt idx="205" formatCode="0.00E+00">
                  <c:v>-370.30314707525599</c:v>
                </c:pt>
                <c:pt idx="206">
                  <c:v>-368.87670101398402</c:v>
                </c:pt>
                <c:pt idx="207" formatCode="0.00E+00">
                  <c:v>-367.30619862931297</c:v>
                </c:pt>
                <c:pt idx="208">
                  <c:v>-365.59103758426699</c:v>
                </c:pt>
                <c:pt idx="209" formatCode="0.00E+00">
                  <c:v>-363.73066958946401</c:v>
                </c:pt>
                <c:pt idx="210">
                  <c:v>-361.72460089629101</c:v>
                </c:pt>
                <c:pt idx="211" formatCode="0.00E+00">
                  <c:v>-359.57239277032397</c:v>
                </c:pt>
                <c:pt idx="212">
                  <c:v>-357.27366194475002</c:v>
                </c:pt>
                <c:pt idx="213" formatCode="0.00E+00">
                  <c:v>-354.82808105355701</c:v>
                </c:pt>
                <c:pt idx="214">
                  <c:v>-352.23537904426598</c:v>
                </c:pt>
                <c:pt idx="215" formatCode="0.00E+00">
                  <c:v>-349.49534156997697</c:v>
                </c:pt>
                <c:pt idx="216">
                  <c:v>-346.60781136052498</c:v>
                </c:pt>
                <c:pt idx="217" formatCode="0.00E+00">
                  <c:v>-343.57268857253001</c:v>
                </c:pt>
                <c:pt idx="218">
                  <c:v>-340.38993111815302</c:v>
                </c:pt>
                <c:pt idx="219" formatCode="0.00E+00">
                  <c:v>-337.05955497234999</c:v>
                </c:pt>
                <c:pt idx="220">
                  <c:v>-333.58163445846498</c:v>
                </c:pt>
                <c:pt idx="221" formatCode="0.00E+00">
                  <c:v>-329.95630251196297</c:v>
                </c:pt>
                <c:pt idx="222">
                  <c:v>-326.18375092215001</c:v>
                </c:pt>
                <c:pt idx="223" formatCode="0.00E+00">
                  <c:v>-322.264230551715</c:v>
                </c:pt>
                <c:pt idx="224">
                  <c:v>-318.198051533946</c:v>
                </c:pt>
                <c:pt idx="225" formatCode="0.00E+00">
                  <c:v>-313.98558344746601</c:v>
                </c:pt>
                <c:pt idx="226">
                  <c:v>-309.62725546837402</c:v>
                </c:pt>
                <c:pt idx="227" formatCode="0.00E+00">
                  <c:v>-305.12355649963899</c:v>
                </c:pt>
                <c:pt idx="228">
                  <c:v>-300.47503527765201</c:v>
                </c:pt>
                <c:pt idx="229" formatCode="0.00E+00">
                  <c:v>-295.68230045580799</c:v>
                </c:pt>
                <c:pt idx="230">
                  <c:v>-290.74602066502501</c:v>
                </c:pt>
                <c:pt idx="231" formatCode="0.00E+00">
                  <c:v>-285.66692455110501</c:v>
                </c:pt>
                <c:pt idx="232">
                  <c:v>-280.445800788854</c:v>
                </c:pt>
                <c:pt idx="233" formatCode="0.00E+00">
                  <c:v>-275.08349807287698</c:v>
                </c:pt>
                <c:pt idx="234">
                  <c:v>-269.58092508499101</c:v>
                </c:pt>
                <c:pt idx="235" formatCode="0.00E+00">
                  <c:v>-263.939050438192</c:v>
                </c:pt>
                <c:pt idx="236">
                  <c:v>-258.15890259712199</c:v>
                </c:pt>
                <c:pt idx="237" formatCode="0.00E+00">
                  <c:v>-252.24156977500499</c:v>
                </c:pt>
                <c:pt idx="238">
                  <c:v>-246.18819980700599</c:v>
                </c:pt>
                <c:pt idx="239" formatCode="0.00E+00">
                  <c:v>-240</c:v>
                </c:pt>
                <c:pt idx="240">
                  <c:v>-233.678236958734</c:v>
                </c:pt>
                <c:pt idx="241" formatCode="0.00E+00">
                  <c:v>-227.224236388371</c:v>
                </c:pt>
                <c:pt idx="242">
                  <c:v>-220.63938287341901</c:v>
                </c:pt>
                <c:pt idx="243" formatCode="0.00E+00">
                  <c:v>-213.92511963306899</c:v>
                </c:pt>
                <c:pt idx="244">
                  <c:v>-207.082948252942</c:v>
                </c:pt>
                <c:pt idx="245" formatCode="0.00E+00">
                  <c:v>-200.114428393293</c:v>
                </c:pt>
                <c:pt idx="246">
                  <c:v>-193.02117747370099</c:v>
                </c:pt>
                <c:pt idx="247" formatCode="0.00E+00">
                  <c:v>-185.80487033429199</c:v>
                </c:pt>
                <c:pt idx="248">
                  <c:v>-178.46723887355901</c:v>
                </c:pt>
                <c:pt idx="249" formatCode="0.00E+00">
                  <c:v>-171.01007166283401</c:v>
                </c:pt>
                <c:pt idx="250">
                  <c:v>-163.43521353749199</c:v>
                </c:pt>
                <c:pt idx="251" formatCode="0.00E+00">
                  <c:v>-155.74456516497301</c:v>
                </c:pt>
                <c:pt idx="252">
                  <c:v>-147.94008258970399</c:v>
                </c:pt>
                <c:pt idx="253" formatCode="0.00E+00">
                  <c:v>-140.02377675503499</c:v>
                </c:pt>
                <c:pt idx="254">
                  <c:v>-131.997713002285</c:v>
                </c:pt>
                <c:pt idx="255" formatCode="0.00E+00">
                  <c:v>-123.864010547029</c:v>
                </c:pt>
                <c:pt idx="256">
                  <c:v>-115.62484193274599</c:v>
                </c:pt>
                <c:pt idx="257" formatCode="0.00E+00">
                  <c:v>-107.28243246196401</c:v>
                </c:pt>
                <c:pt idx="258">
                  <c:v>-98.839059605050096</c:v>
                </c:pt>
                <c:pt idx="259" formatCode="0.00E+00">
                  <c:v>-90.297052386803699</c:v>
                </c:pt>
                <c:pt idx="260">
                  <c:v>-81.658790751000595</c:v>
                </c:pt>
                <c:pt idx="261" formatCode="0.00E+00">
                  <c:v>-72.926704903074494</c:v>
                </c:pt>
                <c:pt idx="262">
                  <c:v>-64.103274631107396</c:v>
                </c:pt>
                <c:pt idx="263" formatCode="0.00E+00">
                  <c:v>-55.191028605320902</c:v>
                </c:pt>
                <c:pt idx="264">
                  <c:v>-46.192543656258799</c:v>
                </c:pt>
                <c:pt idx="265" formatCode="0.00E+00">
                  <c:v>-37.110444031874799</c:v>
                </c:pt>
                <c:pt idx="266">
                  <c:v>-27.947400633732201</c:v>
                </c:pt>
                <c:pt idx="267" formatCode="0.00E+00">
                  <c:v>-18.706130232540399</c:v>
                </c:pt>
                <c:pt idx="268" formatCode="0.00E+00">
                  <c:v>-9.3893946632585195</c:v>
                </c:pt>
                <c:pt idx="269" formatCode="0.00E+00">
                  <c:v>-9.9196390730935596E-14</c:v>
                </c:pt>
                <c:pt idx="270">
                  <c:v>9.4592042890074506</c:v>
                </c:pt>
                <c:pt idx="271" formatCode="0.00E+00">
                  <c:v>18.9853262061606</c:v>
                </c:pt>
                <c:pt idx="272">
                  <c:v>28.575432108647298</c:v>
                </c:pt>
                <c:pt idx="273" formatCode="0.00E+00">
                  <c:v>38.226547611780603</c:v>
                </c:pt>
                <c:pt idx="274">
                  <c:v>47.935658511211798</c:v>
                </c:pt>
                <c:pt idx="275" formatCode="0.00E+00">
                  <c:v>57.6997117237444</c:v>
                </c:pt>
                <c:pt idx="276">
                  <c:v>67.515616246451799</c:v>
                </c:pt>
                <c:pt idx="277" formatCode="0.00E+00">
                  <c:v>77.380244133796396</c:v>
                </c:pt>
                <c:pt idx="278">
                  <c:v>87.290431492448704</c:v>
                </c:pt>
                <c:pt idx="279" formatCode="0.00E+00">
                  <c:v>97.242979493480703</c:v>
                </c:pt>
                <c:pt idx="280">
                  <c:v>107.234655401618</c:v>
                </c:pt>
                <c:pt idx="281" formatCode="0.00E+00">
                  <c:v>117.262193621216</c:v>
                </c:pt>
                <c:pt idx="282">
                  <c:v>127.322296758627</c:v>
                </c:pt>
                <c:pt idx="283" formatCode="0.00E+00">
                  <c:v>137.41163670061101</c:v>
                </c:pt>
                <c:pt idx="284">
                  <c:v>147.52685570843599</c:v>
                </c:pt>
                <c:pt idx="285" formatCode="0.00E+00">
                  <c:v>157.66456752732299</c:v>
                </c:pt>
                <c:pt idx="286">
                  <c:v>167.82135851084999</c:v>
                </c:pt>
                <c:pt idx="287" formatCode="0.00E+00">
                  <c:v>177.99378875996899</c:v>
                </c:pt>
                <c:pt idx="288">
                  <c:v>188.17839327623599</c:v>
                </c:pt>
                <c:pt idx="289" formatCode="0.00E+00">
                  <c:v>198.37168312888801</c:v>
                </c:pt>
                <c:pt idx="290">
                  <c:v>208.57014663536401</c:v>
                </c:pt>
                <c:pt idx="291" formatCode="0.00E+00">
                  <c:v>218.77025055489199</c:v>
                </c:pt>
                <c:pt idx="292">
                  <c:v>228.96844129471401</c:v>
                </c:pt>
                <c:pt idx="293" formatCode="0.00E+00">
                  <c:v>239.16114612857001</c:v>
                </c:pt>
                <c:pt idx="294">
                  <c:v>249.344774427012</c:v>
                </c:pt>
                <c:pt idx="295" formatCode="0.00E+00">
                  <c:v>259.51571889913299</c:v>
                </c:pt>
                <c:pt idx="296">
                  <c:v>269.67035684528997</c:v>
                </c:pt>
                <c:pt idx="297" formatCode="0.00E+00">
                  <c:v>279.80505142038999</c:v>
                </c:pt>
                <c:pt idx="298">
                  <c:v>289.91615290730903</c:v>
                </c:pt>
                <c:pt idx="299" formatCode="0.00E+00">
                  <c:v>300</c:v>
                </c:pt>
                <c:pt idx="300">
                  <c:v>310.05292109585201</c:v>
                </c:pt>
                <c:pt idx="301" formatCode="0.00E+00">
                  <c:v>320.07123559685499</c:v>
                </c:pt>
                <c:pt idx="302">
                  <c:v>330.051255219106</c:v>
                </c:pt>
                <c:pt idx="303" formatCode="0.00E+00">
                  <c:v>339.98928531021397</c:v>
                </c:pt>
                <c:pt idx="304">
                  <c:v>349.88162617413798</c:v>
                </c:pt>
                <c:pt idx="305" formatCode="0.00E+00">
                  <c:v>359.72457440299303</c:v>
                </c:pt>
                <c:pt idx="306">
                  <c:v>369.514424215357</c:v>
                </c:pt>
                <c:pt idx="307" formatCode="0.00E+00">
                  <c:v>379.24746880060502</c:v>
                </c:pt>
                <c:pt idx="308">
                  <c:v>388.92000166879899</c:v>
                </c:pt>
                <c:pt idx="309" formatCode="0.00E+00">
                  <c:v>398.528318005654</c:v>
                </c:pt>
                <c:pt idx="310">
                  <c:v>408.06871603209498</c:v>
                </c:pt>
                <c:pt idx="311" formatCode="0.00E+00">
                  <c:v>417.53749836792701</c:v>
                </c:pt>
                <c:pt idx="312">
                  <c:v>426.93097339912401</c:v>
                </c:pt>
                <c:pt idx="313" formatCode="0.00E+00">
                  <c:v>436.24545664825001</c:v>
                </c:pt>
                <c:pt idx="314">
                  <c:v>445.47727214752399</c:v>
                </c:pt>
                <c:pt idx="315" formatCode="0.00E+00">
                  <c:v>454.62275381402702</c:v>
                </c:pt>
                <c:pt idx="316">
                  <c:v>463.67824682655402</c:v>
                </c:pt>
                <c:pt idx="317" formatCode="0.00E+00">
                  <c:v>472.640109003622</c:v>
                </c:pt>
                <c:pt idx="318">
                  <c:v>481.504712182128</c:v>
                </c:pt>
                <c:pt idx="319" formatCode="0.00E+00">
                  <c:v>490.268443596145</c:v>
                </c:pt>
                <c:pt idx="320">
                  <c:v>498.92770725537503</c:v>
                </c:pt>
                <c:pt idx="321" formatCode="0.00E+00">
                  <c:v>507.478925322728</c:v>
                </c:pt>
                <c:pt idx="322">
                  <c:v>515.91853949055098</c:v>
                </c:pt>
                <c:pt idx="323" formatCode="0.00E+00">
                  <c:v>524.243012354965</c:v>
                </c:pt>
                <c:pt idx="324">
                  <c:v>532.44882878784404</c:v>
                </c:pt>
                <c:pt idx="325" formatCode="0.00E+00">
                  <c:v>540.53249730588698</c:v>
                </c:pt>
                <c:pt idx="326">
                  <c:v>548.49055143630699</c:v>
                </c:pt>
                <c:pt idx="327" formatCode="0.00E+00">
                  <c:v>556.31955107861495</c:v>
                </c:pt>
                <c:pt idx="328">
                  <c:v>564.01608386198905</c:v>
                </c:pt>
                <c:pt idx="329" formatCode="0.00E+00">
                  <c:v>571.57676649772895</c:v>
                </c:pt>
                <c:pt idx="330">
                  <c:v>578.99824612628004</c:v>
                </c:pt>
                <c:pt idx="331" formatCode="0.00E+00">
                  <c:v>586.27720165832704</c:v>
                </c:pt>
                <c:pt idx="332">
                  <c:v>593.41034510945201</c:v>
                </c:pt>
                <c:pt idx="333" formatCode="0.00E+00">
                  <c:v>600.39442292784304</c:v>
                </c:pt>
                <c:pt idx="334">
                  <c:v>607.22621731455502</c:v>
                </c:pt>
                <c:pt idx="335" formatCode="0.00E+00">
                  <c:v>613.90254753582701</c:v>
                </c:pt>
                <c:pt idx="336">
                  <c:v>620.42027122694401</c:v>
                </c:pt>
                <c:pt idx="337" formatCode="0.00E+00">
                  <c:v>626.77628568714795</c:v>
                </c:pt>
                <c:pt idx="338">
                  <c:v>632.96752916510195</c:v>
                </c:pt>
                <c:pt idx="339" formatCode="0.00E+00">
                  <c:v>638.99098213441698</c:v>
                </c:pt>
                <c:pt idx="340">
                  <c:v>644.84366855873395</c:v>
                </c:pt>
                <c:pt idx="341" formatCode="0.00E+00">
                  <c:v>650.52265714588498</c:v>
                </c:pt>
                <c:pt idx="342">
                  <c:v>656.02506259064205</c:v>
                </c:pt>
                <c:pt idx="343" formatCode="0.00E+00">
                  <c:v>661.34804680556294</c:v>
                </c:pt>
                <c:pt idx="344">
                  <c:v>666.48882013945695</c:v>
                </c:pt>
                <c:pt idx="345" formatCode="0.00E+00">
                  <c:v>671.44464258298899</c:v>
                </c:pt>
                <c:pt idx="346">
                  <c:v>676.21282496095296</c:v>
                </c:pt>
                <c:pt idx="347" formatCode="0.00E+00">
                  <c:v>680.79073011072796</c:v>
                </c:pt>
                <c:pt idx="348">
                  <c:v>685.17577404646897</c:v>
                </c:pt>
                <c:pt idx="349" formatCode="0.00E+00">
                  <c:v>689.36542710854496</c:v>
                </c:pt>
                <c:pt idx="350">
                  <c:v>693.35721509778602</c:v>
                </c:pt>
                <c:pt idx="351" formatCode="0.00E+00">
                  <c:v>697.14872039406498</c:v>
                </c:pt>
                <c:pt idx="352">
                  <c:v>700.737583058773</c:v>
                </c:pt>
                <c:pt idx="353" formatCode="0.00E+00">
                  <c:v>704.12150192073705</c:v>
                </c:pt>
                <c:pt idx="354">
                  <c:v>707.29823564513902</c:v>
                </c:pt>
                <c:pt idx="355" formatCode="0.00E+00">
                  <c:v>710.26560378499403</c:v>
                </c:pt>
                <c:pt idx="356">
                  <c:v>713.02148781476501</c:v>
                </c:pt>
                <c:pt idx="357" formatCode="0.00E+00">
                  <c:v>715.563832145672</c:v>
                </c:pt>
                <c:pt idx="358">
                  <c:v>717.89064512228799</c:v>
                </c:pt>
                <c:pt idx="359" formatCode="0.00E+00">
                  <c:v>720</c:v>
                </c:pt>
                <c:pt idx="360">
                  <c:v>-1580.1975982225399</c:v>
                </c:pt>
                <c:pt idx="361" formatCode="0.00E+00">
                  <c:v>1.53495059062816E+39</c:v>
                </c:pt>
                <c:pt idx="362">
                  <c:v>-1759.9295116026301</c:v>
                </c:pt>
                <c:pt idx="363" formatCode="0.00E+00">
                  <c:v>1.5347168102185099E+39</c:v>
                </c:pt>
                <c:pt idx="364">
                  <c:v>-1971.3300627936601</c:v>
                </c:pt>
                <c:pt idx="365" formatCode="0.00E+00">
                  <c:v>1.50670783225885E+39</c:v>
                </c:pt>
                <c:pt idx="366">
                  <c:v>-2221.6999047908898</c:v>
                </c:pt>
                <c:pt idx="367" formatCode="0.00E+00">
                  <c:v>1.4519659329510299E+39</c:v>
                </c:pt>
                <c:pt idx="368">
                  <c:v>-2520.3574351872599</c:v>
                </c:pt>
                <c:pt idx="369" formatCode="0.00E+00">
                  <c:v>1.37298963548846E+39</c:v>
                </c:pt>
                <c:pt idx="370">
                  <c:v>-2879.2788851974501</c:v>
                </c:pt>
                <c:pt idx="371" formatCode="0.00E+00">
                  <c:v>1.27354862359712E+39</c:v>
                </c:pt>
                <c:pt idx="372">
                  <c:v>-3313.9653619196501</c:v>
                </c:pt>
                <c:pt idx="373" formatCode="0.00E+00">
                  <c:v>1.15838318566045E+39</c:v>
                </c:pt>
                <c:pt idx="374">
                  <c:v>-3844.62517652922</c:v>
                </c:pt>
                <c:pt idx="375" formatCode="0.00E+00">
                  <c:v>1.03282157587288E+39</c:v>
                </c:pt>
                <c:pt idx="376">
                  <c:v>-4497.79704039031</c:v>
                </c:pt>
                <c:pt idx="377" formatCode="0.00E+00">
                  <c:v>9.0235905205760504E+38</c:v>
                </c:pt>
                <c:pt idx="378">
                  <c:v>-5308.5938107562497</c:v>
                </c:pt>
                <c:pt idx="379" formatCode="0.00E+00">
                  <c:v>7.7224624424077496E+38</c:v>
                </c:pt>
                <c:pt idx="380">
                  <c:v>-6323.82553108302</c:v>
                </c:pt>
                <c:pt idx="381" formatCode="0.00E+00">
                  <c:v>6.4713132209888397E+38</c:v>
                </c:pt>
                <c:pt idx="382">
                  <c:v>-7606.3767828957598</c:v>
                </c:pt>
                <c:pt idx="383" formatCode="0.00E+00">
                  <c:v>5.3079086867940202E+38</c:v>
                </c:pt>
                <c:pt idx="384">
                  <c:v>-9241.3854367093209</c:v>
                </c:pt>
                <c:pt idx="385" formatCode="0.00E+00">
                  <c:v>4.2597029075889597E+38</c:v>
                </c:pt>
                <c:pt idx="386">
                  <c:v>-11345.026149744899</c:v>
                </c:pt>
                <c:pt idx="387" formatCode="0.00E+00">
                  <c:v>3.3433860573957702E+38</c:v>
                </c:pt>
                <c:pt idx="388">
                  <c:v>-14077.0860253723</c:v>
                </c:pt>
                <c:pt idx="389" formatCode="0.00E+00">
                  <c:v>2.5654732755482299E+38</c:v>
                </c:pt>
                <c:pt idx="390">
                  <c:v>-17659.099131873099</c:v>
                </c:pt>
                <c:pt idx="391" formatCode="0.00E+00">
                  <c:v>1.92371325303868E+38</c:v>
                </c:pt>
                <c:pt idx="392">
                  <c:v>-22400.685873585699</c:v>
                </c:pt>
                <c:pt idx="393" formatCode="0.00E+00">
                  <c:v>1.4090250339537501E+38</c:v>
                </c:pt>
                <c:pt idx="394">
                  <c:v>-28738.086409403899</c:v>
                </c:pt>
                <c:pt idx="395" formatCode="0.00E+00">
                  <c:v>1.0076543933307001E+38</c:v>
                </c:pt>
                <c:pt idx="396">
                  <c:v>-37290.942259513802</c:v>
                </c:pt>
                <c:pt idx="397" formatCode="0.00E+00">
                  <c:v>7.0327168567079903E+37</c:v>
                </c:pt>
                <c:pt idx="398">
                  <c:v>-48946.574964731102</c:v>
                </c:pt>
                <c:pt idx="399" formatCode="0.00E+00">
                  <c:v>4.7879798583754102E+37</c:v>
                </c:pt>
                <c:pt idx="400">
                  <c:v>-64985.984698862398</c:v>
                </c:pt>
                <c:pt idx="401" formatCode="0.00E+00">
                  <c:v>3.1782849220748598E+37</c:v>
                </c:pt>
                <c:pt idx="402">
                  <c:v>-87273.585136158494</c:v>
                </c:pt>
                <c:pt idx="403" formatCode="0.00E+00">
                  <c:v>2.05604568190542E+37</c:v>
                </c:pt>
                <c:pt idx="404">
                  <c:v>-118544.97874695899</c:v>
                </c:pt>
                <c:pt idx="405" formatCode="0.00E+00">
                  <c:v>1.2955504835071499E+37</c:v>
                </c:pt>
                <c:pt idx="406">
                  <c:v>-162846.572638307</c:v>
                </c:pt>
                <c:pt idx="407" formatCode="0.00E+00">
                  <c:v>7.9475570504738496E+36</c:v>
                </c:pt>
                <c:pt idx="408">
                  <c:v>-226211.96039591401</c:v>
                </c:pt>
                <c:pt idx="409" formatCode="0.00E+00">
                  <c:v>4.7439524927938597E+36</c:v>
                </c:pt>
                <c:pt idx="410">
                  <c:v>-317709.99515167897</c:v>
                </c:pt>
                <c:pt idx="411" formatCode="0.00E+00">
                  <c:v>2.7538306175413197E+36</c:v>
                </c:pt>
                <c:pt idx="412">
                  <c:v>-451080.29288313299</c:v>
                </c:pt>
                <c:pt idx="413" formatCode="0.00E+00">
                  <c:v>1.55374611595047E+36</c:v>
                </c:pt>
                <c:pt idx="414">
                  <c:v>-647303.31955893105</c:v>
                </c:pt>
                <c:pt idx="415" formatCode="0.00E+00">
                  <c:v>8.5156351527338993E+35</c:v>
                </c:pt>
                <c:pt idx="416">
                  <c:v>-938667.20540303795</c:v>
                </c:pt>
                <c:pt idx="417" formatCode="0.00E+00">
                  <c:v>4.5309420582037302E+35</c:v>
                </c:pt>
                <c:pt idx="418">
                  <c:v>-1375247.2475638001</c:v>
                </c:pt>
                <c:pt idx="419" formatCode="0.00E+00">
                  <c:v>2.3389795274104301E+35</c:v>
                </c:pt>
                <c:pt idx="420">
                  <c:v>-2035299.7976329699</c:v>
                </c:pt>
                <c:pt idx="421" formatCode="0.00E+00">
                  <c:v>1.1707224849519201E+35</c:v>
                </c:pt>
                <c:pt idx="422">
                  <c:v>-3042047.5569505999</c:v>
                </c:pt>
                <c:pt idx="423" formatCode="0.00E+00">
                  <c:v>5.67786422519509E+34</c:v>
                </c:pt>
                <c:pt idx="424">
                  <c:v>-4590966.7020400204</c:v>
                </c:pt>
                <c:pt idx="425" formatCode="0.00E+00">
                  <c:v>2.6663895027544702E+34</c:v>
                </c:pt>
                <c:pt idx="426">
                  <c:v>-6994437.2752872296</c:v>
                </c:pt>
                <c:pt idx="427" formatCode="0.00E+00">
                  <c:v>1.2116113798076599E+34</c:v>
                </c:pt>
                <c:pt idx="428">
                  <c:v>-10755277.4914653</c:v>
                </c:pt>
                <c:pt idx="429" formatCode="0.00E+00">
                  <c:v>5.3233722198277499E+33</c:v>
                </c:pt>
                <c:pt idx="430">
                  <c:v>-16688616.992258999</c:v>
                </c:pt>
                <c:pt idx="431" formatCode="0.00E+00">
                  <c:v>2.2597734626127999E+33</c:v>
                </c:pt>
                <c:pt idx="432">
                  <c:v>-26125148.828562502</c:v>
                </c:pt>
                <c:pt idx="433" formatCode="0.00E+00">
                  <c:v>9.2609582880670694E+32</c:v>
                </c:pt>
                <c:pt idx="434">
                  <c:v>-41252182.098520003</c:v>
                </c:pt>
                <c:pt idx="435" formatCode="0.00E+00">
                  <c:v>3.6610444752442998E+32</c:v>
                </c:pt>
                <c:pt idx="436">
                  <c:v>-65689371.567751199</c:v>
                </c:pt>
                <c:pt idx="437" formatCode="0.00E+00">
                  <c:v>1.39490002803676E+32</c:v>
                </c:pt>
                <c:pt idx="438">
                  <c:v>-105466347.95638201</c:v>
                </c:pt>
                <c:pt idx="439" formatCode="0.00E+00">
                  <c:v>5.1178317385305396E+31</c:v>
                </c:pt>
                <c:pt idx="440">
                  <c:v>-170692409.05910999</c:v>
                </c:pt>
                <c:pt idx="441" formatCode="0.00E+00">
                  <c:v>1.80648121891717E+31</c:v>
                </c:pt>
                <c:pt idx="442">
                  <c:v>-278424312.14432502</c:v>
                </c:pt>
                <c:pt idx="443" formatCode="0.00E+00">
                  <c:v>6.1286921432478197E+30</c:v>
                </c:pt>
                <c:pt idx="444">
                  <c:v>-457619090.246777</c:v>
                </c:pt>
                <c:pt idx="445" formatCode="0.00E+00">
                  <c:v>1.9964244675695899E+30</c:v>
                </c:pt>
                <c:pt idx="446">
                  <c:v>-757733899.30641198</c:v>
                </c:pt>
                <c:pt idx="447" formatCode="0.00E+00">
                  <c:v>6.2378156804795198E+29</c:v>
                </c:pt>
                <c:pt idx="448" formatCode="0.00E+00">
                  <c:v>-1263736772.6419301</c:v>
                </c:pt>
                <c:pt idx="449" formatCode="0.00E+00">
                  <c:v>1.8673646201361601E+29</c:v>
                </c:pt>
                <c:pt idx="450">
                  <c:v>-2122441120.4791801</c:v>
                </c:pt>
                <c:pt idx="451" formatCode="0.00E+00">
                  <c:v>5.3498524764272402E+28</c:v>
                </c:pt>
                <c:pt idx="452">
                  <c:v>-3588935233.5907602</c:v>
                </c:pt>
                <c:pt idx="453" formatCode="0.00E+00">
                  <c:v>1.4650236686439701E+28</c:v>
                </c:pt>
                <c:pt idx="454">
                  <c:v>-6108833674.1873398</c:v>
                </c:pt>
                <c:pt idx="455" formatCode="0.00E+00">
                  <c:v>3.8298740152299301E+27</c:v>
                </c:pt>
                <c:pt idx="456">
                  <c:v>-10464664983.933399</c:v>
                </c:pt>
                <c:pt idx="457" formatCode="0.00E+00">
                  <c:v>9.5450594649235595E+26</c:v>
                </c:pt>
                <c:pt idx="458">
                  <c:v>-18037574298.531502</c:v>
                </c:pt>
                <c:pt idx="459" formatCode="0.00E+00">
                  <c:v>2.2647077582032299E+26</c:v>
                </c:pt>
                <c:pt idx="460">
                  <c:v>-31277197416.633099</c:v>
                </c:pt>
                <c:pt idx="461" formatCode="0.00E+00">
                  <c:v>5.10781255291116E+25</c:v>
                </c:pt>
                <c:pt idx="462">
                  <c:v>-54548791769.819199</c:v>
                </c:pt>
                <c:pt idx="463" formatCode="0.00E+00">
                  <c:v>1.09334767459337E+25</c:v>
                </c:pt>
                <c:pt idx="464">
                  <c:v>-95666577196.408295</c:v>
                </c:pt>
                <c:pt idx="465" formatCode="0.00E+00">
                  <c:v>2.21743581071454E+24</c:v>
                </c:pt>
                <c:pt idx="466">
                  <c:v>-168679643755.92401</c:v>
                </c:pt>
                <c:pt idx="467" formatCode="0.00E+00">
                  <c:v>4.2533915413956502E+23</c:v>
                </c:pt>
                <c:pt idx="468">
                  <c:v>-298951825477.99103</c:v>
                </c:pt>
                <c:pt idx="469" formatCode="0.00E+00">
                  <c:v>7.7016095471208696E+22</c:v>
                </c:pt>
                <c:pt idx="470">
                  <c:v>-532455909753.75299</c:v>
                </c:pt>
                <c:pt idx="471" formatCode="0.00E+00">
                  <c:v>1.31371804262906E+22</c:v>
                </c:pt>
                <c:pt idx="472">
                  <c:v>-952832784880.85901</c:v>
                </c:pt>
                <c:pt idx="473" formatCode="0.00E+00">
                  <c:v>2.10642392528869E+21</c:v>
                </c:pt>
                <c:pt idx="474">
                  <c:v>-1712796230758.0701</c:v>
                </c:pt>
                <c:pt idx="475" formatCode="0.00E+00">
                  <c:v>3.1672959368594502E+20</c:v>
                </c:pt>
                <c:pt idx="476">
                  <c:v>-3092106816494.1099</c:v>
                </c:pt>
                <c:pt idx="477" formatCode="0.00E+00">
                  <c:v>4.45477497576699E+19</c:v>
                </c:pt>
                <c:pt idx="478">
                  <c:v>-5604863778644.0596</c:v>
                </c:pt>
                <c:pt idx="479" formatCode="0.00E+00">
                  <c:v>5.84467043332446E+18</c:v>
                </c:pt>
                <c:pt idx="480">
                  <c:v>-10198523532133</c:v>
                </c:pt>
                <c:pt idx="481" formatCode="0.00E+00">
                  <c:v>7.1316363071803699E+17</c:v>
                </c:pt>
                <c:pt idx="482">
                  <c:v>-18623813793121.102</c:v>
                </c:pt>
                <c:pt idx="483" formatCode="0.00E+00">
                  <c:v>8.0665972746664704E+16</c:v>
                </c:pt>
                <c:pt idx="484">
                  <c:v>-34123498129228.602</c:v>
                </c:pt>
                <c:pt idx="485">
                  <c:v>8427546777951680</c:v>
                </c:pt>
                <c:pt idx="486">
                  <c:v>-62716705993909.5</c:v>
                </c:pt>
                <c:pt idx="487">
                  <c:v>810021290990001</c:v>
                </c:pt>
                <c:pt idx="488">
                  <c:v>-115596564659753</c:v>
                </c:pt>
                <c:pt idx="489">
                  <c:v>71311491693428.406</c:v>
                </c:pt>
                <c:pt idx="490">
                  <c:v>-213609819292148</c:v>
                </c:pt>
                <c:pt idx="491">
                  <c:v>5721976809807.2197</c:v>
                </c:pt>
                <c:pt idx="492">
                  <c:v>-395630041368791</c:v>
                </c:pt>
                <c:pt idx="493">
                  <c:v>416138499238.401</c:v>
                </c:pt>
                <c:pt idx="494">
                  <c:v>-734209186889400</c:v>
                </c:pt>
                <c:pt idx="495">
                  <c:v>27257294464.142101</c:v>
                </c:pt>
                <c:pt idx="496">
                  <c:v>-1364821889297870</c:v>
                </c:pt>
                <c:pt idx="497">
                  <c:v>1596301994.1161301</c:v>
                </c:pt>
                <c:pt idx="498">
                  <c:v>-2540456412952620</c:v>
                </c:pt>
                <c:pt idx="499">
                  <c:v>82879650.1516473</c:v>
                </c:pt>
                <c:pt idx="500">
                  <c:v>-4733366743116480</c:v>
                </c:pt>
                <c:pt idx="501">
                  <c:v>3776726.2395651201</c:v>
                </c:pt>
                <c:pt idx="502">
                  <c:v>-8824314223265940</c:v>
                </c:pt>
                <c:pt idx="503">
                  <c:v>149162.08866520799</c:v>
                </c:pt>
                <c:pt idx="504" formatCode="0.00E+00">
                  <c:v>-1.64534787999709E+16</c:v>
                </c:pt>
                <c:pt idx="505">
                  <c:v>4958.55154961874</c:v>
                </c:pt>
                <c:pt idx="506" formatCode="0.00E+00">
                  <c:v>-3.06686073433277E+16</c:v>
                </c:pt>
                <c:pt idx="507">
                  <c:v>66.701786716793805</c:v>
                </c:pt>
                <c:pt idx="508" formatCode="0.00E+00">
                  <c:v>-5.71161101306902E+16</c:v>
                </c:pt>
                <c:pt idx="509">
                  <c:v>-68.191244506612804</c:v>
                </c:pt>
                <c:pt idx="510" formatCode="0.00E+00">
                  <c:v>-1.0621571047795299E+17</c:v>
                </c:pt>
                <c:pt idx="511">
                  <c:v>-66.989468745237502</c:v>
                </c:pt>
                <c:pt idx="512" formatCode="0.00E+00">
                  <c:v>-1.9709775237778701E+17</c:v>
                </c:pt>
                <c:pt idx="513">
                  <c:v>-62.614023946636401</c:v>
                </c:pt>
                <c:pt idx="514" formatCode="0.00E+00">
                  <c:v>-3.6465526308096E+17</c:v>
                </c:pt>
                <c:pt idx="515">
                  <c:v>-58.1870573245222</c:v>
                </c:pt>
                <c:pt idx="516" formatCode="0.00E+00">
                  <c:v>-6.7199721356183104E+17</c:v>
                </c:pt>
                <c:pt idx="517">
                  <c:v>-53.763647332038602</c:v>
                </c:pt>
                <c:pt idx="518" formatCode="0.00E+00">
                  <c:v>-1.2320262769712699E+18</c:v>
                </c:pt>
                <c:pt idx="519">
                  <c:v>-49.341684608965302</c:v>
                </c:pt>
                <c:pt idx="520" formatCode="0.00E+00">
                  <c:v>-2.24385511663535E+18</c:v>
                </c:pt>
                <c:pt idx="521">
                  <c:v>-44.9183111864631</c:v>
                </c:pt>
                <c:pt idx="522" formatCode="0.00E+00">
                  <c:v>-4.0519486244219699E+18</c:v>
                </c:pt>
                <c:pt idx="523">
                  <c:v>-40.490707716251102</c:v>
                </c:pt>
                <c:pt idx="524" formatCode="0.00E+00">
                  <c:v>-7.2365209270418299E+18</c:v>
                </c:pt>
                <c:pt idx="525">
                  <c:v>-36.056093332628301</c:v>
                </c:pt>
                <c:pt idx="526" formatCode="0.00E+00">
                  <c:v>-1.27374036714043E+19</c:v>
                </c:pt>
                <c:pt idx="527">
                  <c:v>-31.6117181079738</c:v>
                </c:pt>
                <c:pt idx="528" formatCode="0.00E+00">
                  <c:v>-2.19854158326697E+19</c:v>
                </c:pt>
                <c:pt idx="529">
                  <c:v>-27.154855733682499</c:v>
                </c:pt>
                <c:pt idx="530" formatCode="0.00E+00">
                  <c:v>-3.69270401609356E+19</c:v>
                </c:pt>
                <c:pt idx="531">
                  <c:v>-22.682796426076901</c:v>
                </c:pt>
                <c:pt idx="532" formatCode="0.00E+00">
                  <c:v>-5.9586665595953496E+19</c:v>
                </c:pt>
                <c:pt idx="533">
                  <c:v>-18.192840015032999</c:v>
                </c:pt>
                <c:pt idx="534" formatCode="0.00E+00">
                  <c:v>-9.0194815039774802E+19</c:v>
                </c:pt>
                <c:pt idx="535">
                  <c:v>-13.682289175304</c:v>
                </c:pt>
                <c:pt idx="536" formatCode="0.00E+00">
                  <c:v>-1.2140911649562699E+20</c:v>
                </c:pt>
                <c:pt idx="537">
                  <c:v>-9.1484427624480702</c:v>
                </c:pt>
                <c:pt idx="538" formatCode="0.00E+00">
                  <c:v>-1.2260416170002099E+20</c:v>
                </c:pt>
                <c:pt idx="539">
                  <c:v>-4.5885892167892903</c:v>
                </c:pt>
                <c:pt idx="540">
                  <c:v>-2606573.4823222798</c:v>
                </c:pt>
                <c:pt idx="541" formatCode="0.00E+00">
                  <c:v>-4.8456048491465898E-14</c:v>
                </c:pt>
                <c:pt idx="542" formatCode="0.00E+00">
                  <c:v>5.0023554712366698E+20</c:v>
                </c:pt>
                <c:pt idx="543">
                  <c:v>4.6200769702875704</c:v>
                </c:pt>
                <c:pt idx="544" formatCode="0.00E+00">
                  <c:v>2.02048840920715E+21</c:v>
                </c:pt>
                <c:pt idx="545">
                  <c:v>9.2744239219466902</c:v>
                </c:pt>
                <c:pt idx="546" formatCode="0.00E+00">
                  <c:v>6.1186431079992598E+21</c:v>
                </c:pt>
                <c:pt idx="547">
                  <c:v>13.9658598998189</c:v>
                </c:pt>
                <c:pt idx="548" formatCode="0.00E+00">
                  <c:v>1.64622883012203E+22</c:v>
                </c:pt>
                <c:pt idx="549">
                  <c:v>18.697247541230301</c:v>
                </c:pt>
                <c:pt idx="550" formatCode="0.00E+00">
                  <c:v>4.1497175415828098E+22</c:v>
                </c:pt>
                <c:pt idx="551">
                  <c:v>23.471499990033799</c:v>
                </c:pt>
                <c:pt idx="552" formatCode="0.00E+00">
                  <c:v>1.00339785554076E+23</c:v>
                </c:pt>
                <c:pt idx="553">
                  <c:v>28.291587984388901</c:v>
                </c:pt>
                <c:pt idx="554" formatCode="0.00E+00">
                  <c:v>2.3565759757426801E+23</c:v>
                </c:pt>
                <c:pt idx="555">
                  <c:v>33.160547154522</c:v>
                </c:pt>
                <c:pt idx="556" formatCode="0.00E+00">
                  <c:v>5.4157169239345899E+23</c:v>
                </c:pt>
                <c:pt idx="557">
                  <c:v>38.081485568061296</c:v>
                </c:pt>
                <c:pt idx="558" formatCode="0.00E+00">
                  <c:v>1.2236156311860501E+24</c:v>
                </c:pt>
                <c:pt idx="559">
                  <c:v>43.057591562224502</c:v>
                </c:pt>
                <c:pt idx="560" formatCode="0.00E+00">
                  <c:v>2.7266276499628299E+24</c:v>
                </c:pt>
                <c:pt idx="561">
                  <c:v>48.0921419041577</c:v>
                </c:pt>
                <c:pt idx="562" formatCode="0.00E+00">
                  <c:v>6.00566850414366E+24</c:v>
                </c:pt>
                <c:pt idx="563">
                  <c:v>53.188510323119999</c:v>
                </c:pt>
                <c:pt idx="564" formatCode="0.00E+00">
                  <c:v>1.3096187305328899E+25</c:v>
                </c:pt>
                <c:pt idx="565">
                  <c:v>58.350176460995897</c:v>
                </c:pt>
                <c:pt idx="566" formatCode="0.00E+00">
                  <c:v>2.8306525463147399E+25</c:v>
                </c:pt>
                <c:pt idx="567">
                  <c:v>63.580735290832301</c:v>
                </c:pt>
                <c:pt idx="568" formatCode="0.00E+00">
                  <c:v>6.0697082563355199E+25</c:v>
                </c:pt>
                <c:pt idx="569">
                  <c:v>68.883907056771505</c:v>
                </c:pt>
                <c:pt idx="570" formatCode="0.00E+00">
                  <c:v>1.2920425875518301E+26</c:v>
                </c:pt>
                <c:pt idx="571">
                  <c:v>74.263547792943399</c:v>
                </c:pt>
                <c:pt idx="572" formatCode="0.00E+00">
                  <c:v>2.7316977219845702E+26</c:v>
                </c:pt>
                <c:pt idx="573">
                  <c:v>79.723660483627498</c:v>
                </c:pt>
                <c:pt idx="574" formatCode="0.00E+00">
                  <c:v>5.7385462476892099E+26</c:v>
                </c:pt>
                <c:pt idx="575">
                  <c:v>85.268406932360705</c:v>
                </c:pt>
                <c:pt idx="576" formatCode="0.00E+00">
                  <c:v>1.19814875874349E+27</c:v>
                </c:pt>
                <c:pt idx="577">
                  <c:v>90.9021204137333</c:v>
                </c:pt>
                <c:pt idx="578" formatCode="0.00E+00">
                  <c:v>2.4868731823988302E+27</c:v>
                </c:pt>
                <c:pt idx="579" formatCode="0.00E+00">
                  <c:v>96.629319188432703</c:v>
                </c:pt>
                <c:pt idx="580" formatCode="0.00E+00">
                  <c:v>5.13215460800343E+27</c:v>
                </c:pt>
                <c:pt idx="581">
                  <c:v>102.454720969793</c:v>
                </c:pt>
                <c:pt idx="582" formatCode="0.00E+00">
                  <c:v>1.05316831494202E+28</c:v>
                </c:pt>
                <c:pt idx="583">
                  <c:v>108.383258438762</c:v>
                </c:pt>
                <c:pt idx="584" formatCode="0.00E+00">
                  <c:v>2.14921530274232E+28</c:v>
                </c:pt>
                <c:pt idx="585">
                  <c:v>114.42009591392799</c:v>
                </c:pt>
                <c:pt idx="586" formatCode="0.00E+00">
                  <c:v>4.3617878947007202E+28</c:v>
                </c:pt>
                <c:pt idx="587">
                  <c:v>120.570647294239</c:v>
                </c:pt>
                <c:pt idx="588" formatCode="0.00E+00">
                  <c:v>8.8035653119686103E+28</c:v>
                </c:pt>
                <c:pt idx="589">
                  <c:v>126.840595404379</c:v>
                </c:pt>
                <c:pt idx="590" formatCode="0.00E+00">
                  <c:v>1.7670929376348001E+29</c:v>
                </c:pt>
                <c:pt idx="591">
                  <c:v>133.23591288670499</c:v>
                </c:pt>
                <c:pt idx="592" formatCode="0.00E+00">
                  <c:v>3.5274112981685697E+29</c:v>
                </c:pt>
                <c:pt idx="593">
                  <c:v>139.76288479934701</c:v>
                </c:pt>
                <c:pt idx="594" formatCode="0.00E+00">
                  <c:v>7.0021416472049902E+29</c:v>
                </c:pt>
                <c:pt idx="595">
                  <c:v>146.428133097819</c:v>
                </c:pt>
                <c:pt idx="596" formatCode="0.00E+00">
                  <c:v>1.3821650557802E+30</c:v>
                </c:pt>
                <c:pt idx="597">
                  <c:v>153.23864319750999</c:v>
                </c:pt>
                <c:pt idx="598" formatCode="0.00E+00">
                  <c:v>2.7127768296777598E+30</c:v>
                </c:pt>
                <c:pt idx="599">
                  <c:v>160.201792837141</c:v>
                </c:pt>
                <c:pt idx="600" formatCode="0.00E+00">
                  <c:v>5.2937046349277699E+30</c:v>
                </c:pt>
                <c:pt idx="601">
                  <c:v>167.32538348892899</c:v>
                </c:pt>
                <c:pt idx="602" formatCode="0.00E+00">
                  <c:v>1.0269732496608501E+31</c:v>
                </c:pt>
                <c:pt idx="603">
                  <c:v>174.61767459038799</c:v>
                </c:pt>
                <c:pt idx="604" formatCode="0.00E+00">
                  <c:v>1.9804828008323499E+31</c:v>
                </c:pt>
                <c:pt idx="605">
                  <c:v>182.08742090579699</c:v>
                </c:pt>
                <c:pt idx="606" formatCode="0.00E+00">
                  <c:v>3.7962174177742898E+31</c:v>
                </c:pt>
                <c:pt idx="607">
                  <c:v>189.743913363042</c:v>
                </c:pt>
                <c:pt idx="608" formatCode="0.00E+00">
                  <c:v>7.2318899808100896E+31</c:v>
                </c:pt>
                <c:pt idx="609">
                  <c:v>197.59702375448799</c:v>
                </c:pt>
                <c:pt idx="610" formatCode="0.00E+00">
                  <c:v>1.3690627495232E+32</c:v>
                </c:pt>
                <c:pt idx="611">
                  <c:v>205.65725373952401</c:v>
                </c:pt>
                <c:pt idx="612" formatCode="0.00E+00">
                  <c:v>2.5752146134565598E+32</c:v>
                </c:pt>
                <c:pt idx="613">
                  <c:v>213.93578864244</c:v>
                </c:pt>
                <c:pt idx="614" formatCode="0.00E+00">
                  <c:v>4.8124651056108798E+32</c:v>
                </c:pt>
                <c:pt idx="615">
                  <c:v>222.44455660343701</c:v>
                </c:pt>
                <c:pt idx="616" formatCode="0.00E+00">
                  <c:v>8.9336600278385897E+32</c:v>
                </c:pt>
                <c:pt idx="617">
                  <c:v>231.196293714131</c:v>
                </c:pt>
                <c:pt idx="618" formatCode="0.00E+00">
                  <c:v>1.6471784022959299E+33</c:v>
                </c:pt>
                <c:pt idx="619">
                  <c:v>240.20461585345299</c:v>
                </c:pt>
                <c:pt idx="620" formatCode="0.00E+00">
                  <c:v>3.01606888871919E+33</c:v>
                </c:pt>
                <c:pt idx="621">
                  <c:v>249.48409803718599</c:v>
                </c:pt>
                <c:pt idx="622" formatCode="0.00E+00">
                  <c:v>5.4836493091921999E+33</c:v>
                </c:pt>
                <c:pt idx="623">
                  <c:v>259.050362206599</c:v>
                </c:pt>
                <c:pt idx="624" formatCode="0.00E+00">
                  <c:v>9.8983491225031796E+33</c:v>
                </c:pt>
                <c:pt idx="625">
                  <c:v>268.92017451141197</c:v>
                </c:pt>
                <c:pt idx="626" formatCode="0.00E+00">
                  <c:v>1.77360122959408E+34</c:v>
                </c:pt>
                <c:pt idx="627">
                  <c:v>279.11155329249499</c:v>
                </c:pt>
                <c:pt idx="628" formatCode="0.00E+00">
                  <c:v>3.1541575433297901E+34</c:v>
                </c:pt>
                <c:pt idx="629" formatCode="0.00E+00">
                  <c:v>289.643889144036</c:v>
                </c:pt>
                <c:pt idx="630" formatCode="0.00E+00">
                  <c:v>5.5664424338439303E+34</c:v>
                </c:pt>
                <c:pt idx="631">
                  <c:v>300.53807863758499</c:v>
                </c:pt>
                <c:pt idx="632" formatCode="0.00E+00">
                  <c:v>9.7469893142018198E+34</c:v>
                </c:pt>
                <c:pt idx="633">
                  <c:v>311.81667352650902</c:v>
                </c:pt>
                <c:pt idx="634" formatCode="0.00E+00">
                  <c:v>1.6931364034990002E+35</c:v>
                </c:pt>
                <c:pt idx="635">
                  <c:v>323.50404752524298</c:v>
                </c:pt>
                <c:pt idx="636" formatCode="0.00E+00">
                  <c:v>2.91723332634225E+35</c:v>
                </c:pt>
                <c:pt idx="637">
                  <c:v>335.62658308047997</c:v>
                </c:pt>
                <c:pt idx="638" formatCode="0.00E+00">
                  <c:v>4.9846659133771197E+35</c:v>
                </c:pt>
                <c:pt idx="639">
                  <c:v>348.212880930192</c:v>
                </c:pt>
                <c:pt idx="640" formatCode="0.00E+00">
                  <c:v>8.4452670390165304E+35</c:v>
                </c:pt>
                <c:pt idx="641">
                  <c:v>361.29399569170897</c:v>
                </c:pt>
                <c:pt idx="642" formatCode="0.00E+00">
                  <c:v>1.4184982574584701E+36</c:v>
                </c:pt>
                <c:pt idx="643">
                  <c:v>374.90370124505802</c:v>
                </c:pt>
                <c:pt idx="644" formatCode="0.00E+00">
                  <c:v>2.3616028132590601E+36</c:v>
                </c:pt>
                <c:pt idx="645">
                  <c:v>389.078790298179</c:v>
                </c:pt>
                <c:pt idx="646" formatCode="0.00E+00">
                  <c:v>3.8964668206670899E+36</c:v>
                </c:pt>
                <c:pt idx="647">
                  <c:v>403.85941325563601</c:v>
                </c:pt>
                <c:pt idx="648" formatCode="0.00E+00">
                  <c:v>6.3700601513739601E+36</c:v>
                </c:pt>
                <c:pt idx="649">
                  <c:v>419.28946238555898</c:v>
                </c:pt>
                <c:pt idx="650" formatCode="0.00E+00">
                  <c:v>1.03168180938977E+37</c:v>
                </c:pt>
                <c:pt idx="651">
                  <c:v>435.41700831945502</c:v>
                </c:pt>
                <c:pt idx="652" formatCode="0.00E+00">
                  <c:v>1.6549995352286301E+37</c:v>
                </c:pt>
                <c:pt idx="653">
                  <c:v>452.29479716149098</c:v>
                </c:pt>
                <c:pt idx="654" formatCode="0.00E+00">
                  <c:v>2.62917155410061E+37</c:v>
                </c:pt>
                <c:pt idx="655">
                  <c:v>469.980817971308</c:v>
                </c:pt>
                <c:pt idx="656" formatCode="0.00E+00">
                  <c:v>4.1354893273545201E+37</c:v>
                </c:pt>
                <c:pt idx="657">
                  <c:v>488.538952171093</c:v>
                </c:pt>
                <c:pt idx="658" formatCode="0.00E+00">
                  <c:v>6.4393005262924996E+37</c:v>
                </c:pt>
                <c:pt idx="659">
                  <c:v>508.03971857988802</c:v>
                </c:pt>
                <c:pt idx="660" formatCode="0.00E+00">
                  <c:v>9.9236184708998599E+37</c:v>
                </c:pt>
                <c:pt idx="661">
                  <c:v>528.56113037880004</c:v>
                </c:pt>
                <c:pt idx="662" formatCode="0.00E+00">
                  <c:v>1.51333693985289E+38</c:v>
                </c:pt>
                <c:pt idx="663">
                  <c:v>550.18968346288602</c:v>
                </c:pt>
                <c:pt idx="664" formatCode="0.00E+00">
                  <c:v>2.28322604469542E+38</c:v>
                </c:pt>
                <c:pt idx="665">
                  <c:v>573.02149946821498</c:v>
                </c:pt>
                <c:pt idx="666" formatCode="0.00E+00">
                  <c:v>3.4073929557836698E+38</c:v>
                </c:pt>
                <c:pt idx="667">
                  <c:v>597.163651437932</c:v>
                </c:pt>
                <c:pt idx="668" formatCode="0.00E+00">
                  <c:v>5.02882729987393E+38</c:v>
                </c:pt>
                <c:pt idx="669">
                  <c:v>622.73570581348599</c:v>
                </c:pt>
                <c:pt idx="670" formatCode="0.00E+00">
                  <c:v>7.3382476561742295E+38</c:v>
                </c:pt>
                <c:pt idx="671">
                  <c:v>649.87152146468702</c:v>
                </c:pt>
                <c:pt idx="672" formatCode="0.00E+00">
                  <c:v>1.0585414860009199E+39</c:v>
                </c:pt>
                <c:pt idx="673">
                  <c:v>678.72135513298701</c:v>
                </c:pt>
                <c:pt idx="674" formatCode="0.00E+00">
                  <c:v>1.5091095384350001E+39</c:v>
                </c:pt>
                <c:pt idx="675">
                  <c:v>709.45433337393604</c:v>
                </c:pt>
                <c:pt idx="676" formatCode="0.00E+00">
                  <c:v>2.1258725294974599E+39</c:v>
                </c:pt>
                <c:pt idx="677">
                  <c:v>742.26136438135995</c:v>
                </c:pt>
                <c:pt idx="678" formatCode="0.00E+00">
                  <c:v>2.9584358982068901E+39</c:v>
                </c:pt>
                <c:pt idx="679">
                  <c:v>777.35857964321497</c:v>
                </c:pt>
                <c:pt idx="680" formatCode="0.00E+00">
                  <c:v>4.06629775342657E+39</c:v>
                </c:pt>
                <c:pt idx="681">
                  <c:v>814.99141610100105</c:v>
                </c:pt>
                <c:pt idx="682" formatCode="0.00E+00">
                  <c:v>5.51887398017333E+39</c:v>
                </c:pt>
                <c:pt idx="683">
                  <c:v>855.43947550471205</c:v>
                </c:pt>
                <c:pt idx="684" formatCode="0.00E+00">
                  <c:v>7.3946374856018794E+39</c:v>
                </c:pt>
                <c:pt idx="685">
                  <c:v>899.022330459366</c:v>
                </c:pt>
                <c:pt idx="686" formatCode="0.00E+00">
                  <c:v>9.7790754756303894E+39</c:v>
                </c:pt>
                <c:pt idx="687">
                  <c:v>946.10648818573497</c:v>
                </c:pt>
                <c:pt idx="688" formatCode="0.00E+00">
                  <c:v>1.2761188587323799E+40</c:v>
                </c:pt>
                <c:pt idx="689">
                  <c:v>997.11377580717306</c:v>
                </c:pt>
                <c:pt idx="690" formatCode="0.00E+00">
                  <c:v>1.64283249177788E+40</c:v>
                </c:pt>
                <c:pt idx="691">
                  <c:v>1052.53147836877</c:v>
                </c:pt>
                <c:pt idx="692" formatCode="0.00E+00">
                  <c:v>2.08592710030273E+40</c:v>
                </c:pt>
                <c:pt idx="693">
                  <c:v>1112.92464721286</c:v>
                </c:pt>
                <c:pt idx="694" formatCode="0.00E+00">
                  <c:v>2.6115714804258801E+40</c:v>
                </c:pt>
                <c:pt idx="695">
                  <c:v>1178.95110764183</c:v>
                </c:pt>
                <c:pt idx="696" formatCode="0.00E+00">
                  <c:v>3.2232446936598902E+40</c:v>
                </c:pt>
                <c:pt idx="697">
                  <c:v>1251.37983881936</c:v>
                </c:pt>
                <c:pt idx="698" formatCode="0.00E+00">
                  <c:v>3.9206956781865598E+40</c:v>
                </c:pt>
                <c:pt idx="699">
                  <c:v>1331.11358607902</c:v>
                </c:pt>
                <c:pt idx="700" formatCode="0.00E+00">
                  <c:v>4.6989376150645096E+40</c:v>
                </c:pt>
                <c:pt idx="701">
                  <c:v>1419.2168103389399</c:v>
                </c:pt>
                <c:pt idx="702" formatCode="0.00E+00">
                  <c:v>5.5473977628630603E+40</c:v>
                </c:pt>
                <c:pt idx="703">
                  <c:v>1516.9504002598401</c:v>
                </c:pt>
                <c:pt idx="704" formatCode="0.00E+00">
                  <c:v>6.4493591487673402E+40</c:v>
                </c:pt>
                <c:pt idx="705">
                  <c:v>1625.8149960891801</c:v>
                </c:pt>
                <c:pt idx="706" formatCode="0.00E+00">
                  <c:v>7.3818307176685405E+40</c:v>
                </c:pt>
                <c:pt idx="707">
                  <c:v>1747.6053352717799</c:v>
                </c:pt>
                <c:pt idx="708" formatCode="0.00E+00">
                  <c:v>8.3159626708890504E+40</c:v>
                </c:pt>
                <c:pt idx="709">
                  <c:v>1884.47877757485</c:v>
                </c:pt>
                <c:pt idx="710" formatCode="0.00E+00">
                  <c:v>9.2180814992935799E+40</c:v>
                </c:pt>
                <c:pt idx="711">
                  <c:v>2039.0421688768699</c:v>
                </c:pt>
                <c:pt idx="712" formatCode="0.00E+00">
                  <c:v>1.0051355869729901E+41</c:v>
                </c:pt>
                <c:pt idx="713">
                  <c:v>2214.46255113896</c:v>
                </c:pt>
                <c:pt idx="714" formatCode="0.00E+00">
                  <c:v>1.07780255332488E+41</c:v>
                </c:pt>
                <c:pt idx="715">
                  <c:v>2414.6090514283101</c:v>
                </c:pt>
                <c:pt idx="716" formatCode="0.00E+00">
                  <c:v>1.13620404773774E+41</c:v>
                </c:pt>
                <c:pt idx="717">
                  <c:v>2644.2357674732498</c:v>
                </c:pt>
                <c:pt idx="718" formatCode="0.00E+00">
                  <c:v>1.1771879577380001E+41</c:v>
                </c:pt>
                <c:pt idx="719">
                  <c:v>2909.2188680184599</c:v>
                </c:pt>
                <c:pt idx="720" formatCode="0.00E+00">
                  <c:v>1.19832612655665E+41</c:v>
                </c:pt>
                <c:pt idx="721">
                  <c:v>3216.8658073216402</c:v>
                </c:pt>
                <c:pt idx="722" formatCode="0.00E+00">
                  <c:v>1.19814361568335E+41</c:v>
                </c:pt>
                <c:pt idx="723">
                  <c:v>3576.3210333342399</c:v>
                </c:pt>
                <c:pt idx="724" formatCode="0.00E+00">
                  <c:v>1.17627718540726E+41</c:v>
                </c:pt>
                <c:pt idx="725">
                  <c:v>3999.1015919037</c:v>
                </c:pt>
                <c:pt idx="726" formatCode="0.00E+00">
                  <c:v>1.1335405341049901E+41</c:v>
                </c:pt>
                <c:pt idx="727">
                  <c:v>4499.8086660274703</c:v>
                </c:pt>
                <c:pt idx="728" formatCode="0.00E+00">
                  <c:v>1.07188424288237E+41</c:v>
                </c:pt>
                <c:pt idx="729">
                  <c:v>5097.0788922479296</c:v>
                </c:pt>
                <c:pt idx="730" formatCode="0.00E+00">
                  <c:v>9.9425127975757692E+40</c:v>
                </c:pt>
                <c:pt idx="731">
                  <c:v>5814.86452828252</c:v>
                </c:pt>
                <c:pt idx="732" formatCode="0.00E+00">
                  <c:v>9.0434235760825193E+40</c:v>
                </c:pt>
                <c:pt idx="733">
                  <c:v>6684.1675234356899</c:v>
                </c:pt>
                <c:pt idx="734" formatCode="0.00E+00">
                  <c:v>8.0631721046694604E+40</c:v>
                </c:pt>
                <c:pt idx="735">
                  <c:v>7745.4041557434202</c:v>
                </c:pt>
                <c:pt idx="736" formatCode="0.00E+00">
                  <c:v>7.04465951032992E+40</c:v>
                </c:pt>
                <c:pt idx="737">
                  <c:v>9051.6513977804098</c:v>
                </c:pt>
                <c:pt idx="738" formatCode="0.00E+00">
                  <c:v>6.0288771264634603E+40</c:v>
                </c:pt>
                <c:pt idx="739">
                  <c:v>10673.1343715484</c:v>
                </c:pt>
                <c:pt idx="740" formatCode="0.00E+00">
                  <c:v>5.0521129169824703E+40</c:v>
                </c:pt>
                <c:pt idx="741">
                  <c:v>12703.4723782861</c:v>
                </c:pt>
                <c:pt idx="742" formatCode="0.00E+00">
                  <c:v>4.1438504246311102E+40</c:v>
                </c:pt>
                <c:pt idx="743">
                  <c:v>15268.433530980001</c:v>
                </c:pt>
                <c:pt idx="744" formatCode="0.00E+00">
                  <c:v>3.3255228648397202E+40</c:v>
                </c:pt>
                <c:pt idx="745">
                  <c:v>18538.292155680301</c:v>
                </c:pt>
                <c:pt idx="746" formatCode="0.00E+00">
                  <c:v>2.6101601499126998E+40</c:v>
                </c:pt>
                <c:pt idx="747">
                  <c:v>22745.395644038501</c:v>
                </c:pt>
                <c:pt idx="748" formatCode="0.00E+00">
                  <c:v>2.00284860753349E+40</c:v>
                </c:pt>
                <c:pt idx="749">
                  <c:v>28209.3155676114</c:v>
                </c:pt>
                <c:pt idx="750" formatCode="0.00E+00">
                  <c:v>1.50183065513278E+40</c:v>
                </c:pt>
                <c:pt idx="751">
                  <c:v>35373.116420386599</c:v>
                </c:pt>
                <c:pt idx="752" formatCode="0.00E+00">
                  <c:v>1.1000168484043299E+40</c:v>
                </c:pt>
                <c:pt idx="753">
                  <c:v>44856.033932612903</c:v>
                </c:pt>
                <c:pt idx="754" formatCode="0.00E+00">
                  <c:v>7.8666935173048601E+39</c:v>
                </c:pt>
                <c:pt idx="755">
                  <c:v>57530.541280990801</c:v>
                </c:pt>
                <c:pt idx="756" formatCode="0.00E+00">
                  <c:v>5.4903971512331897E+39</c:v>
                </c:pt>
                <c:pt idx="757">
                  <c:v>74635.911378520206</c:v>
                </c:pt>
                <c:pt idx="758" formatCode="0.00E+00">
                  <c:v>3.7379453076533602E+39</c:v>
                </c:pt>
                <c:pt idx="759">
                  <c:v>97946.772822290994</c:v>
                </c:pt>
                <c:pt idx="760" formatCode="0.00E+00">
                  <c:v>2.48126674761872E+39</c:v>
                </c:pt>
                <c:pt idx="761">
                  <c:v>130025.10506872099</c:v>
                </c:pt>
                <c:pt idx="762" formatCode="0.00E+00">
                  <c:v>1.6051417375024201E+39</c:v>
                </c:pt>
                <c:pt idx="763">
                  <c:v>174599.70508227</c:v>
                </c:pt>
                <c:pt idx="764" formatCode="0.00E+00">
                  <c:v>1.01142799132341E+39</c:v>
                </c:pt>
                <c:pt idx="765">
                  <c:v>237141.73324584801</c:v>
                </c:pt>
                <c:pt idx="766" formatCode="0.00E+00">
                  <c:v>6.2046070499147901E+38</c:v>
                </c:pt>
                <c:pt idx="767">
                  <c:v>325743.93789139303</c:v>
                </c:pt>
                <c:pt idx="768" formatCode="0.00E+00">
                  <c:v>3.7035734244266499E+38</c:v>
                </c:pt>
                <c:pt idx="769">
                  <c:v>452473.40798201301</c:v>
                </c:pt>
                <c:pt idx="770" formatCode="0.00E+00">
                  <c:v>2.1498979819024201E+38</c:v>
                </c:pt>
                <c:pt idx="771">
                  <c:v>635467.70219948306</c:v>
                </c:pt>
                <c:pt idx="772" formatCode="0.00E+00">
                  <c:v>1.2129996731799801E+38</c:v>
                </c:pt>
                <c:pt idx="773">
                  <c:v>902205.82894068898</c:v>
                </c:pt>
                <c:pt idx="774" formatCode="0.00E+00">
                  <c:v>6.6481019975823498E+37</c:v>
                </c:pt>
                <c:pt idx="775">
                  <c:v>1294648.3788046499</c:v>
                </c:pt>
                <c:pt idx="776" formatCode="0.00E+00">
                  <c:v>3.5372775380593401E+37</c:v>
                </c:pt>
                <c:pt idx="777">
                  <c:v>1877371.0869718899</c:v>
                </c:pt>
                <c:pt idx="778" formatCode="0.00E+00">
                  <c:v>1.8260263843606899E+37</c:v>
                </c:pt>
                <c:pt idx="779">
                  <c:v>2750523.7331497101</c:v>
                </c:pt>
                <c:pt idx="780" formatCode="0.00E+00">
                  <c:v>9.1397556978762303E+36</c:v>
                </c:pt>
                <c:pt idx="781">
                  <c:v>4070617.7475479799</c:v>
                </c:pt>
                <c:pt idx="782" formatCode="0.00E+00">
                  <c:v>4.4326723515629297E+36</c:v>
                </c:pt>
                <c:pt idx="783">
                  <c:v>6084096.5284665897</c:v>
                </c:pt>
                <c:pt idx="784" formatCode="0.00E+00">
                  <c:v>2.0816332618364501E+36</c:v>
                </c:pt>
                <c:pt idx="785">
                  <c:v>9181909.2493254207</c:v>
                </c:pt>
                <c:pt idx="786" formatCode="0.00E+00">
                  <c:v>9.4589726895554897E+35</c:v>
                </c:pt>
                <c:pt idx="787">
                  <c:v>13988810.9137595</c:v>
                </c:pt>
                <c:pt idx="788" formatCode="0.00E+00">
                  <c:v>4.1559227061470999E+35</c:v>
                </c:pt>
                <c:pt idx="789">
                  <c:v>21510429.772592101</c:v>
                </c:pt>
                <c:pt idx="790" formatCode="0.00E+00">
                  <c:v>1.76419071524648E+35</c:v>
                </c:pt>
                <c:pt idx="791">
                  <c:v>33377011.850547802</c:v>
                </c:pt>
                <c:pt idx="792" formatCode="0.00E+00">
                  <c:v>7.2299710109890704E+34</c:v>
                </c:pt>
                <c:pt idx="793">
                  <c:v>52249921.604842797</c:v>
                </c:pt>
                <c:pt idx="794" formatCode="0.00E+00">
                  <c:v>2.85815404870834E+34</c:v>
                </c:pt>
                <c:pt idx="795">
                  <c:v>82503741.653856099</c:v>
                </c:pt>
                <c:pt idx="796" formatCode="0.00E+00">
                  <c:v>1.08898954646286E+34</c:v>
                </c:pt>
                <c:pt idx="797">
                  <c:v>131377722.65302099</c:v>
                </c:pt>
                <c:pt idx="798" formatCode="0.00E+00">
                  <c:v>3.9954585646253399E+33</c:v>
                </c:pt>
                <c:pt idx="799">
                  <c:v>210931027.967197</c:v>
                </c:pt>
                <c:pt idx="800" formatCode="0.00E+00">
                  <c:v>1.4103083545356699E+33</c:v>
                </c:pt>
                <c:pt idx="801">
                  <c:v>341382088.75233698</c:v>
                </c:pt>
                <c:pt idx="802" formatCode="0.00E+00">
                  <c:v>4.7846308289772697E+32</c:v>
                </c:pt>
                <c:pt idx="803">
                  <c:v>556844142.10752904</c:v>
                </c:pt>
                <c:pt idx="804" formatCode="0.00E+00">
                  <c:v>1.55859583610867E+32</c:v>
                </c:pt>
                <c:pt idx="805">
                  <c:v>915230783.10002804</c:v>
                </c:pt>
                <c:pt idx="806" formatCode="0.00E+00">
                  <c:v>4.8698228778193798E+31</c:v>
                </c:pt>
                <c:pt idx="807">
                  <c:v>1515455519.16168</c:v>
                </c:pt>
                <c:pt idx="808" formatCode="0.00E+00">
                  <c:v>1.45783963717096E+31</c:v>
                </c:pt>
                <c:pt idx="809" formatCode="0.00E+00">
                  <c:v>2527453034.8778701</c:v>
                </c:pt>
                <c:pt idx="810" formatCode="0.00E+00">
                  <c:v>4.1765956734170902E+30</c:v>
                </c:pt>
                <c:pt idx="811">
                  <c:v>4244847762.69909</c:v>
                </c:pt>
                <c:pt idx="812" formatCode="0.00E+00">
                  <c:v>1.1437346249963E+30</c:v>
                </c:pt>
                <c:pt idx="813">
                  <c:v>7177812135.0187998</c:v>
                </c:pt>
                <c:pt idx="814" formatCode="0.00E+00">
                  <c:v>2.98995819272091E+29</c:v>
                </c:pt>
                <c:pt idx="815">
                  <c:v>12217568028.0917</c:v>
                </c:pt>
                <c:pt idx="816" formatCode="0.00E+00">
                  <c:v>7.4517669859808897E+28</c:v>
                </c:pt>
                <c:pt idx="817">
                  <c:v>20929159796.988899</c:v>
                </c:pt>
                <c:pt idx="818" formatCode="0.00E+00">
                  <c:v>1.7680428883120399E+28</c:v>
                </c:pt>
                <c:pt idx="819">
                  <c:v>36074855248.028603</c:v>
                </c:pt>
                <c:pt idx="820" formatCode="0.00E+00">
                  <c:v>3.9876366503775298E+27</c:v>
                </c:pt>
                <c:pt idx="821">
                  <c:v>62553886133.837502</c:v>
                </c:pt>
                <c:pt idx="822" formatCode="0.00E+00">
                  <c:v>8.5356954932277403E+26</c:v>
                </c:pt>
                <c:pt idx="823">
                  <c:v>109096696314.25999</c:v>
                </c:pt>
                <c:pt idx="824" formatCode="0.00E+00">
                  <c:v>1.7311379807047299E+26</c:v>
                </c:pt>
                <c:pt idx="825">
                  <c:v>191331598363.34201</c:v>
                </c:pt>
                <c:pt idx="826" formatCode="0.00E+00">
                  <c:v>3.3205956215461101E+25</c:v>
                </c:pt>
                <c:pt idx="827">
                  <c:v>337356543883.94202</c:v>
                </c:pt>
                <c:pt idx="828" formatCode="0.00E+00">
                  <c:v>6.0125974042436305E+24</c:v>
                </c:pt>
                <c:pt idx="829">
                  <c:v>597898788378.56897</c:v>
                </c:pt>
                <c:pt idx="830" formatCode="0.00E+00">
                  <c:v>1.02561128874319E+24</c:v>
                </c:pt>
                <c:pt idx="831">
                  <c:v>1064903158856.79</c:v>
                </c:pt>
                <c:pt idx="832" formatCode="0.00E+00">
                  <c:v>1.64447171048318E+23</c:v>
                </c:pt>
                <c:pt idx="833">
                  <c:v>1905650071448.79</c:v>
                </c:pt>
                <c:pt idx="834" formatCode="0.00E+00">
                  <c:v>2.4726877170177701E+22</c:v>
                </c:pt>
                <c:pt idx="835">
                  <c:v>3425564601978.3198</c:v>
                </c:pt>
                <c:pt idx="836" formatCode="0.00E+00">
                  <c:v>3.4778143830725902E+21</c:v>
                </c:pt>
                <c:pt idx="837">
                  <c:v>6184163338202.9902</c:v>
                </c:pt>
                <c:pt idx="838" formatCode="0.00E+00">
                  <c:v>4.56289689331283E+20</c:v>
                </c:pt>
                <c:pt idx="839">
                  <c:v>11209636391125.6</c:v>
                </c:pt>
                <c:pt idx="840" formatCode="0.00E+00">
                  <c:v>5.5676229346880201E+19</c:v>
                </c:pt>
                <c:pt idx="841">
                  <c:v>20396881179695.898</c:v>
                </c:pt>
                <c:pt idx="842" formatCode="0.00E+00">
                  <c:v>6.2975409929564396E+18</c:v>
                </c:pt>
                <c:pt idx="843">
                  <c:v>37247324659683.203</c:v>
                </c:pt>
                <c:pt idx="844" formatCode="0.00E+00">
                  <c:v>6.5793319657703898E+17</c:v>
                </c:pt>
                <c:pt idx="845">
                  <c:v>68246441220991.703</c:v>
                </c:pt>
                <c:pt idx="846" formatCode="0.00E+00">
                  <c:v>6.3237845047727904E+16</c:v>
                </c:pt>
                <c:pt idx="847">
                  <c:v>125432391866072</c:v>
                </c:pt>
                <c:pt idx="848">
                  <c:v>5567242629297640</c:v>
                </c:pt>
                <c:pt idx="849">
                  <c:v>231191249077724</c:v>
                </c:pt>
                <c:pt idx="850">
                  <c:v>446711076483255</c:v>
                </c:pt>
                <c:pt idx="851">
                  <c:v>427216164102923</c:v>
                </c:pt>
                <c:pt idx="852">
                  <c:v>32487666969884.102</c:v>
                </c:pt>
                <c:pt idx="853">
                  <c:v>791253647597009</c:v>
                </c:pt>
                <c:pt idx="854">
                  <c:v>2127959585243.23</c:v>
                </c:pt>
                <c:pt idx="855">
                  <c:v>1468406431461870</c:v>
                </c:pt>
                <c:pt idx="856">
                  <c:v>124622285423.32001</c:v>
                </c:pt>
                <c:pt idx="857">
                  <c:v>2729621579015770</c:v>
                </c:pt>
                <c:pt idx="858">
                  <c:v>6470368874.8961</c:v>
                </c:pt>
                <c:pt idx="859">
                  <c:v>5080871503981990</c:v>
                </c:pt>
                <c:pt idx="860">
                  <c:v>294853743.48890799</c:v>
                </c:pt>
                <c:pt idx="861">
                  <c:v>9466656495414960</c:v>
                </c:pt>
                <c:pt idx="862">
                  <c:v>11651765.2870901</c:v>
                </c:pt>
                <c:pt idx="863" formatCode="0.00E+00">
                  <c:v>1.76484849141991E+16</c:v>
                </c:pt>
                <c:pt idx="864">
                  <c:v>393528.23938884801</c:v>
                </c:pt>
                <c:pt idx="865" formatCode="0.00E+00">
                  <c:v>3.29066899750437E+16</c:v>
                </c:pt>
                <c:pt idx="866">
                  <c:v>11267.3161670276</c:v>
                </c:pt>
                <c:pt idx="867" formatCode="0.00E+00">
                  <c:v>6.1336715844859504E+16</c:v>
                </c:pt>
                <c:pt idx="868">
                  <c:v>380.334641960998</c:v>
                </c:pt>
                <c:pt idx="869" formatCode="0.00E+00">
                  <c:v>1.1423129123637901E+17</c:v>
                </c:pt>
                <c:pt idx="870">
                  <c:v>119.296131500302</c:v>
                </c:pt>
                <c:pt idx="871" formatCode="0.00E+00">
                  <c:v>2.1242969329885402E+17</c:v>
                </c:pt>
                <c:pt idx="872">
                  <c:v>106.88139568147901</c:v>
                </c:pt>
                <c:pt idx="873" formatCode="0.00E+00">
                  <c:v>3.9419229885203802E+17</c:v>
                </c:pt>
                <c:pt idx="874">
                  <c:v>99.102148290264196</c:v>
                </c:pt>
                <c:pt idx="875" formatCode="0.00E+00">
                  <c:v>7.2930459484315302E+17</c:v>
                </c:pt>
                <c:pt idx="876">
                  <c:v>91.420037104910307</c:v>
                </c:pt>
                <c:pt idx="877" formatCode="0.00E+00">
                  <c:v>1.34398349671872E+18</c:v>
                </c:pt>
                <c:pt idx="878">
                  <c:v>83.766424319387497</c:v>
                </c:pt>
                <c:pt idx="879" formatCode="0.00E+00">
                  <c:v>2.46403251435635E+18</c:v>
                </c:pt>
                <c:pt idx="880">
                  <c:v>76.135517583011406</c:v>
                </c:pt>
                <c:pt idx="881" formatCode="0.00E+00">
                  <c:v>4.4876737357309302E+18</c:v>
                </c:pt>
                <c:pt idx="882">
                  <c:v>68.522249591608002</c:v>
                </c:pt>
                <c:pt idx="883" formatCode="0.00E+00">
                  <c:v>8.10383134166707E+18</c:v>
                </c:pt>
                <c:pt idx="884">
                  <c:v>60.921656714383701</c:v>
                </c:pt>
                <c:pt idx="885" formatCode="0.00E+00">
                  <c:v>1.4472924148083599E+19</c:v>
                </c:pt>
                <c:pt idx="886">
                  <c:v>53.3288614311966</c:v>
                </c:pt>
                <c:pt idx="887" formatCode="0.00E+00">
                  <c:v>2.547460016192E+19</c:v>
                </c:pt>
                <c:pt idx="888">
                  <c:v>45.739058877157703</c:v>
                </c:pt>
                <c:pt idx="889" formatCode="0.00E+00">
                  <c:v>4.3970474060437701E+19</c:v>
                </c:pt>
                <c:pt idx="890">
                  <c:v>38.147503917131999</c:v>
                </c:pt>
                <c:pt idx="891" formatCode="0.00E+00">
                  <c:v>7.3853479683217293E+19</c:v>
                </c:pt>
                <c:pt idx="892">
                  <c:v>30.549498663031301</c:v>
                </c:pt>
                <c:pt idx="893" formatCode="0.00E+00">
                  <c:v>1.1917236198196E+20</c:v>
                </c:pt>
                <c:pt idx="894">
                  <c:v>22.940380359402798</c:v>
                </c:pt>
                <c:pt idx="895" formatCode="0.00E+00">
                  <c:v>1.8038816301118498E+20</c:v>
                </c:pt>
                <c:pt idx="896">
                  <c:v>15.3155095671152</c:v>
                </c:pt>
                <c:pt idx="897" formatCode="0.00E+00">
                  <c:v>2.4281625820508301E+20</c:v>
                </c:pt>
                <c:pt idx="898">
                  <c:v>7.6702585784770401</c:v>
                </c:pt>
                <c:pt idx="899" formatCode="0.00E+00">
                  <c:v>2.45206329175803E+20</c:v>
                </c:pt>
                <c:pt idx="900" formatCode="0.00E+00">
                  <c:v>1.3479637136455599E-13</c:v>
                </c:pt>
                <c:pt idx="901">
                  <c:v>8688507.6121512298</c:v>
                </c:pt>
                <c:pt idx="902">
                  <c:v>-7.6999045587642598</c:v>
                </c:pt>
                <c:pt idx="903" formatCode="0.00E+00">
                  <c:v>-1.00046295764053E+21</c:v>
                </c:pt>
                <c:pt idx="904">
                  <c:v>-15.4341157502471</c:v>
                </c:pt>
                <c:pt idx="905" formatCode="0.00E+00">
                  <c:v>-4.0409439540570798E+21</c:v>
                </c:pt>
                <c:pt idx="906">
                  <c:v>-23.207327766597899</c:v>
                </c:pt>
                <c:pt idx="907" formatCode="0.00E+00">
                  <c:v>-1.2237186692897099E+22</c:v>
                </c:pt>
                <c:pt idx="908">
                  <c:v>-31.024279688466699</c:v>
                </c:pt>
                <c:pt idx="909" formatCode="0.00E+00">
                  <c:v>-3.29243088342511E+22</c:v>
                </c:pt>
                <c:pt idx="910">
                  <c:v>-38.889766963145199</c:v>
                </c:pt>
                <c:pt idx="911" formatCode="0.00E+00">
                  <c:v>-8.2993675857234292E+22</c:v>
                </c:pt>
                <c:pt idx="912">
                  <c:v>-46.8086530709001</c:v>
                </c:pt>
                <c:pt idx="913" formatCode="0.00E+00">
                  <c:v>-2.00677939026257E+23</c:v>
                </c:pt>
                <c:pt idx="914">
                  <c:v>-54.785881439353098</c:v>
                </c:pt>
                <c:pt idx="915" formatCode="0.00E+00">
                  <c:v>-4.7131136204787097E+23</c:v>
                </c:pt>
                <c:pt idx="916">
                  <c:v>-62.826487667323597</c:v>
                </c:pt>
                <c:pt idx="917" formatCode="0.00E+00">
                  <c:v>-1.08313457582495E+24</c:v>
                </c:pt>
                <c:pt idx="918">
                  <c:v>-70.935612121627599</c:v>
                </c:pt>
                <c:pt idx="919" formatCode="0.00E+00">
                  <c:v>-2.4472113595897E+24</c:v>
                </c:pt>
                <c:pt idx="920">
                  <c:v>-79.118512972990303</c:v>
                </c:pt>
                <c:pt idx="921" formatCode="0.00E+00">
                  <c:v>-5.4532109498246403E+24</c:v>
                </c:pt>
                <c:pt idx="922">
                  <c:v>-87.380579740466104</c:v>
                </c:pt>
                <c:pt idx="923" formatCode="0.00E+00">
                  <c:v>-1.2011239322780101E+25</c:v>
                </c:pt>
                <c:pt idx="924">
                  <c:v>-95.7273474176083</c:v>
                </c:pt>
                <c:pt idx="925" formatCode="0.00E+00">
                  <c:v>-2.6192161593955599E+25</c:v>
                </c:pt>
                <c:pt idx="926">
                  <c:v>-104.164511258193</c:v>
                </c:pt>
                <c:pt idx="927" formatCode="0.00E+00">
                  <c:v>-5.6612590505062199E+25</c:v>
                </c:pt>
                <c:pt idx="928">
                  <c:v>-112.69794230452101</c:v>
                </c:pt>
                <c:pt idx="929" formatCode="0.00E+00">
                  <c:v>-1.2139317785521999E+26</c:v>
                </c:pt>
                <c:pt idx="930">
                  <c:v>-121.33370374739</c:v>
                </c:pt>
                <c:pt idx="931" formatCode="0.00E+00">
                  <c:v>-2.5840641593191001E+26</c:v>
                </c:pt>
                <c:pt idx="932">
                  <c:v>-130.07806821374101</c:v>
                </c:pt>
                <c:pt idx="933" formatCode="0.00E+00">
                  <c:v>-5.4633510114005998E+26</c:v>
                </c:pt>
                <c:pt idx="934">
                  <c:v>-138.93753608578299</c:v>
                </c:pt>
                <c:pt idx="935" formatCode="0.00E+00">
                  <c:v>-1.14769991547618E+27</c:v>
                </c:pt>
                <c:pt idx="936">
                  <c:v>-147.91885496440901</c:v>
                </c:pt>
                <c:pt idx="937" formatCode="0.00E+00">
                  <c:v>-2.39627802893728E+27</c:v>
                </c:pt>
                <c:pt idx="938">
                  <c:v>-157.02904039966899</c:v>
                </c:pt>
                <c:pt idx="939" formatCode="0.00E+00">
                  <c:v>-4.9737059144351697E+27</c:v>
                </c:pt>
                <c:pt idx="940">
                  <c:v>-166.275398022562</c:v>
                </c:pt>
                <c:pt idx="941" formatCode="0.00E+00">
                  <c:v>-1.02642257386844E+28</c:v>
                </c:pt>
                <c:pt idx="942">
                  <c:v>-175.66554722518001</c:v>
                </c:pt>
                <c:pt idx="943" formatCode="0.00E+00">
                  <c:v>-2.1063194995211498E+28</c:v>
                </c:pt>
                <c:pt idx="944">
                  <c:v>-185.207446550746</c:v>
                </c:pt>
                <c:pt idx="945" formatCode="0.00E+00">
                  <c:v>-4.29839564731359E+28</c:v>
                </c:pt>
                <c:pt idx="946">
                  <c:v>-194.90942097144099</c:v>
                </c:pt>
                <c:pt idx="947" formatCode="0.00E+00">
                  <c:v>-8.7235048425181103E+28</c:v>
                </c:pt>
                <c:pt idx="948">
                  <c:v>-204.780191250315</c:v>
                </c:pt>
                <c:pt idx="949" formatCode="0.00E+00">
                  <c:v>-1.7606987429096901E+29</c:v>
                </c:pt>
                <c:pt idx="950">
                  <c:v>-214.828905604374</c:v>
                </c:pt>
                <c:pt idx="951" formatCode="0.00E+00">
                  <c:v>-3.5341571325293397E+29</c:v>
                </c:pt>
                <c:pt idx="952">
                  <c:v>-225.06517390942301</c:v>
                </c:pt>
                <c:pt idx="953" formatCode="0.00E+00">
                  <c:v>-7.05476522104887E+29</c:v>
                </c:pt>
                <c:pt idx="954">
                  <c:v>-235.499104713734</c:v>
                </c:pt>
                <c:pt idx="955" formatCode="0.00E+00">
                  <c:v>-1.4004169400718101E+30</c:v>
                </c:pt>
                <c:pt idx="956">
                  <c:v>-246.141345357624</c:v>
                </c:pt>
                <c:pt idx="957" formatCode="0.00E+00">
                  <c:v>-2.7643076298842299E+30</c:v>
                </c:pt>
                <c:pt idx="958">
                  <c:v>-257.00312552996598</c:v>
                </c:pt>
                <c:pt idx="959" formatCode="0.00E+00">
                  <c:v>-5.4255095345457295E+30</c:v>
                </c:pt>
                <c:pt idx="960">
                  <c:v>-268.09630463113501</c:v>
                </c:pt>
                <c:pt idx="961" formatCode="0.00E+00">
                  <c:v>-1.05873231648329E+31</c:v>
                </c:pt>
                <c:pt idx="962">
                  <c:v>-279.43342335558202</c:v>
                </c:pt>
                <c:pt idx="963" formatCode="0.00E+00">
                  <c:v>-2.05392979503597E+31</c:v>
                </c:pt>
                <c:pt idx="964">
                  <c:v>-291.027759956811</c:v>
                </c:pt>
                <c:pt idx="965" formatCode="0.00E+00">
                  <c:v>-3.9609333880207699E+31</c:v>
                </c:pt>
                <c:pt idx="966">
                  <c:v>-302.89339171404998</c:v>
                </c:pt>
                <c:pt idx="967" formatCode="0.00E+00">
                  <c:v>-7.5923730879806698E+31</c:v>
                </c:pt>
                <c:pt idx="968">
                  <c:v>-315.04526218422899</c:v>
                </c:pt>
                <c:pt idx="969" formatCode="0.00E+00">
                  <c:v>-1.4463662330945E+32</c:v>
                </c:pt>
                <c:pt idx="970">
                  <c:v>-327.49925489634001</c:v>
                </c:pt>
                <c:pt idx="971" formatCode="0.00E+00">
                  <c:v>-2.7381032304864699E+32</c:v>
                </c:pt>
                <c:pt idx="972">
                  <c:v>-340.27227422924602</c:v>
                </c:pt>
                <c:pt idx="973" formatCode="0.00E+00">
                  <c:v>-5.1503873396285603E+32</c:v>
                </c:pt>
                <c:pt idx="974">
                  <c:v>-353.38233431015101</c:v>
                </c:pt>
                <c:pt idx="975" formatCode="0.00E+00">
                  <c:v>-9.6248519338252996E+32</c:v>
                </c:pt>
                <c:pt idx="976">
                  <c:v>-366.84865688128599</c:v>
                </c:pt>
                <c:pt idx="977" formatCode="0.00E+00">
                  <c:v>-1.78671747447746E+33</c:v>
                </c:pt>
                <c:pt idx="978">
                  <c:v>-380.69177920912301</c:v>
                </c:pt>
                <c:pt idx="979" formatCode="0.00E+00">
                  <c:v>-3.2943300123276098E+33</c:v>
                </c:pt>
                <c:pt idx="980">
                  <c:v>-394.93367325639201</c:v>
                </c:pt>
                <c:pt idx="981" formatCode="0.00E+00">
                  <c:v>-6.0320887194161496E+33</c:v>
                </c:pt>
                <c:pt idx="982">
                  <c:v>-409.59787750552402</c:v>
                </c:pt>
                <c:pt idx="983" formatCode="0.00E+00">
                  <c:v>-1.0967209423807001E+34</c:v>
                </c:pt>
                <c:pt idx="984">
                  <c:v>-424.70964301672598</c:v>
                </c:pt>
                <c:pt idx="985" formatCode="0.00E+00">
                  <c:v>-1.9796537242904201E+34</c:v>
                </c:pt>
                <c:pt idx="986">
                  <c:v>-440.29609552915099</c:v>
                </c:pt>
                <c:pt idx="987" formatCode="0.00E+00">
                  <c:v>-3.5471736105869699E+34</c:v>
                </c:pt>
                <c:pt idx="988">
                  <c:v>-456.38641567511701</c:v>
                </c:pt>
                <c:pt idx="989" formatCode="0.00E+00">
                  <c:v>-6.30826378254929E+34</c:v>
                </c:pt>
                <c:pt idx="990">
                  <c:v>-473.012039681244</c:v>
                </c:pt>
                <c:pt idx="991" formatCode="0.00E+00">
                  <c:v>-1.11327943264347E+35</c:v>
                </c:pt>
                <c:pt idx="992">
                  <c:v>-490.20688328466701</c:v>
                </c:pt>
                <c:pt idx="993" formatCode="0.00E+00">
                  <c:v>-1.9493820088252101E+35</c:v>
                </c:pt>
                <c:pt idx="994">
                  <c:v>-508.00759200610503</c:v>
                </c:pt>
                <c:pt idx="995" formatCode="0.00E+00">
                  <c:v>-3.3862452672015297E+35</c:v>
                </c:pt>
                <c:pt idx="996">
                  <c:v>-526.45382140580102</c:v>
                </c:pt>
                <c:pt idx="997" formatCode="0.00E+00">
                  <c:v>-5.8344192022771403E+35</c:v>
                </c:pt>
                <c:pt idx="998">
                  <c:v>-545.58855151638102</c:v>
                </c:pt>
                <c:pt idx="999" formatCode="0.00E+00">
                  <c:v>-9.9692507484167598E+35</c:v>
                </c:pt>
                <c:pt idx="1000">
                  <c:v>-565.45844031468903</c:v>
                </c:pt>
                <c:pt idx="1001" formatCode="0.00E+00">
                  <c:v>-1.68903967111116E+36</c:v>
                </c:pt>
                <c:pt idx="1002">
                  <c:v>-586.114221882111</c:v>
                </c:pt>
                <c:pt idx="1003" formatCode="0.00E+00">
                  <c:v>-2.8369734422612497E+36</c:v>
                </c:pt>
                <c:pt idx="1004">
                  <c:v>-607.61115583349897</c:v>
                </c:pt>
                <c:pt idx="1005" formatCode="0.00E+00">
                  <c:v>-4.7231672137472003E+36</c:v>
                </c:pt>
                <c:pt idx="1006">
                  <c:v>-630.00953569727801</c:v>
                </c:pt>
                <c:pt idx="1007" formatCode="0.00E+00">
                  <c:v>-7.7928702631544998E+36</c:v>
                </c:pt>
                <c:pt idx="1008">
                  <c:v>-653.37526523901897</c:v>
                </c:pt>
                <c:pt idx="1009" formatCode="0.00E+00">
                  <c:v>-1.2740016690209801E+37</c:v>
                </c:pt>
                <c:pt idx="1010">
                  <c:v>-677.78051328055199</c:v>
                </c:pt>
                <c:pt idx="1011" formatCode="0.00E+00">
                  <c:v>-2.0633468379064901E+37</c:v>
                </c:pt>
                <c:pt idx="1012">
                  <c:v>-703.304459429659</c:v>
                </c:pt>
                <c:pt idx="1013" formatCode="0.00E+00">
                  <c:v>-3.30997215097798E+37</c:v>
                </c:pt>
                <c:pt idx="1014">
                  <c:v>-730.03414536656601</c:v>
                </c:pt>
                <c:pt idx="1015" formatCode="0.00E+00">
                  <c:v>-5.2583003432773101E+37</c:v>
                </c:pt>
                <c:pt idx="1016">
                  <c:v>-758.06544901337497</c:v>
                </c:pt>
                <c:pt idx="1017" formatCode="0.00E+00">
                  <c:v>-8.2709113886966104E+37</c:v>
                </c:pt>
                <c:pt idx="1018">
                  <c:v>-787.50420214101803</c:v>
                </c:pt>
                <c:pt idx="1019" formatCode="0.00E+00">
                  <c:v>-1.28784963138141E+38</c:v>
                </c:pt>
                <c:pt idx="1020">
                  <c:v>-818.467475869277</c:v>
                </c:pt>
                <c:pt idx="1021" formatCode="0.00E+00">
                  <c:v>-1.9847075528677699E+38</c:v>
                </c:pt>
                <c:pt idx="1022">
                  <c:v>-851.08506324357097</c:v>
                </c:pt>
                <c:pt idx="1023" formatCode="0.00E+00">
                  <c:v>-3.0266492644466599E+38</c:v>
                </c:pt>
                <c:pt idx="1024">
                  <c:v>-885.50119382126195</c:v>
                </c:pt>
                <c:pt idx="1025" formatCode="0.00E+00">
                  <c:v>-4.5664149514612497E+38</c:v>
                </c:pt>
                <c:pt idx="1026">
                  <c:v>-921.87652221324595</c:v>
                </c:pt>
                <c:pt idx="1027" formatCode="0.00E+00">
                  <c:v>-6.8147304884435706E+38</c:v>
                </c:pt>
                <c:pt idx="1028">
                  <c:v>-960.39044110998805</c:v>
                </c:pt>
                <c:pt idx="1029" formatCode="0.00E+00">
                  <c:v>-1.0057572803101101E+39</c:v>
                </c:pt>
                <c:pt idx="1030">
                  <c:v>-1001.24377986246</c:v>
                </c:pt>
                <c:pt idx="1031" formatCode="0.00E+00">
                  <c:v>-1.4676375951707099E+39</c:v>
                </c:pt>
                <c:pt idx="1032">
                  <c:v>-1044.66196267945</c:v>
                </c:pt>
                <c:pt idx="1033" formatCode="0.00E+00">
                  <c:v>-2.1170657542413501E+39</c:v>
                </c:pt>
                <c:pt idx="1034">
                  <c:v>-1090.89871657</c:v>
                </c:pt>
                <c:pt idx="1035" formatCode="0.00E+00">
                  <c:v>-3.0181945303719001E+39</c:v>
                </c:pt>
                <c:pt idx="1036">
                  <c:v>-1140.24043910455</c:v>
                </c:pt>
                <c:pt idx="1037" formatCode="0.00E+00">
                  <c:v>-4.25171048050695E+39</c:v>
                </c:pt>
                <c:pt idx="1038">
                  <c:v>-1193.01136091952</c:v>
                </c:pt>
                <c:pt idx="1039" formatCode="0.00E+00">
                  <c:v>-5.9168236758238995E+39</c:v>
                </c:pt>
                <c:pt idx="1040">
                  <c:v>-1249.5796689726201</c:v>
                </c:pt>
                <c:pt idx="1041" formatCode="0.00E+00">
                  <c:v>-8.1325293662797904E+39</c:v>
                </c:pt>
                <c:pt idx="1042">
                  <c:v>-1310.3647955864899</c:v>
                </c:pt>
                <c:pt idx="1043" formatCode="0.00E+00">
                  <c:v>-1.10376581928206E+40</c:v>
                </c:pt>
                <c:pt idx="1044">
                  <c:v>-1375.84612752406</c:v>
                </c:pt>
                <c:pt idx="1045" formatCode="0.00E+00">
                  <c:v>-1.4789154693350799E+40</c:v>
                </c:pt>
                <c:pt idx="1046">
                  <c:v>-1446.57345162875</c:v>
                </c:pt>
                <c:pt idx="1047" formatCode="0.00E+00">
                  <c:v>-1.95579918892102E+40</c:v>
                </c:pt>
                <c:pt idx="1048">
                  <c:v>-1523.1795327463401</c:v>
                </c:pt>
                <c:pt idx="1049" formatCode="0.00E+00">
                  <c:v>-2.5522169606884202E+40</c:v>
                </c:pt>
                <c:pt idx="1050">
                  <c:v>-1606.39532073652</c:v>
                </c:pt>
                <c:pt idx="1051" formatCode="0.00E+00">
                  <c:v>-3.2856382619801301E+40</c:v>
                </c:pt>
                <c:pt idx="1052">
                  <c:v>-1697.0684130086499</c:v>
                </c:pt>
                <c:pt idx="1053" formatCode="0.00E+00">
                  <c:v>-4.17182027185189E+40</c:v>
                </c:pt>
                <c:pt idx="1054">
                  <c:v>-1796.18556597579</c:v>
                </c:pt>
                <c:pt idx="1055" formatCode="0.00E+00">
                  <c:v>-5.2231004822027305E+40</c:v>
                </c:pt>
                <c:pt idx="1056">
                  <c:v>-1904.9002648512901</c:v>
                </c:pt>
                <c:pt idx="1057" formatCode="0.00E+00">
                  <c:v>-6.4464369594689296E+40</c:v>
                </c:pt>
                <c:pt idx="1058">
                  <c:v>-2024.5666420375701</c:v>
                </c:pt>
                <c:pt idx="1059" formatCode="0.00E+00">
                  <c:v>-7.8413275840977202E+40</c:v>
                </c:pt>
                <c:pt idx="1060">
                  <c:v>-2156.7814011509799</c:v>
                </c:pt>
                <c:pt idx="1061" formatCode="0.00E+00">
                  <c:v>-9.3977987993197505E+40</c:v>
                </c:pt>
                <c:pt idx="1062">
                  <c:v>-2303.4358851327602</c:v>
                </c:pt>
                <c:pt idx="1063" formatCode="0.00E+00">
                  <c:v>-1.1094705294244999E+41</c:v>
                </c:pt>
                <c:pt idx="1064">
                  <c:v>-2466.78106185262</c:v>
                </c:pt>
                <c:pt idx="1065" formatCode="0.00E+00">
                  <c:v>-1.2898613395154699E+41</c:v>
                </c:pt>
                <c:pt idx="1066">
                  <c:v>-2649.50904231606</c:v>
                </c:pt>
                <c:pt idx="1067" formatCode="0.00E+00">
                  <c:v>-1.4763541365793299E+41</c:v>
                </c:pt>
                <c:pt idx="1068">
                  <c:v>-2854.8558680841102</c:v>
                </c:pt>
                <c:pt idx="1069" formatCode="0.00E+00">
                  <c:v>-1.66317900780634E+41</c:v>
                </c:pt>
                <c:pt idx="1070">
                  <c:v>-3086.7318066130301</c:v>
                </c:pt>
                <c:pt idx="1071" formatCode="0.00E+00">
                  <c:v>-1.84360130614127E+41</c:v>
                </c:pt>
                <c:pt idx="1072">
                  <c:v>-3349.8874157694599</c:v>
                </c:pt>
                <c:pt idx="1073" formatCode="0.00E+00">
                  <c:v>-2.0102548248618599E+41</c:v>
                </c:pt>
                <c:pt idx="1074">
                  <c:v>-3650.1263767955302</c:v>
                </c:pt>
                <c:pt idx="1075" formatCode="0.00E+00">
                  <c:v>-2.1555875755974001E+41</c:v>
                </c:pt>
                <c:pt idx="1076">
                  <c:v>-3994.57982190349</c:v>
                </c:pt>
                <c:pt idx="1077" formatCode="0.00E+00">
                  <c:v>-2.2723896144906399E+41</c:v>
                </c:pt>
                <c:pt idx="1078">
                  <c:v>-4392.0619838487801</c:v>
                </c:pt>
                <c:pt idx="1079" formatCode="0.00E+00">
                  <c:v>-2.3543567678652799E+41</c:v>
                </c:pt>
                <c:pt idx="1080">
                  <c:v>-4853.53401642073</c:v>
                </c:pt>
                <c:pt idx="1081" formatCode="0.00E+00">
                  <c:v>-2.39663276167861E+41</c:v>
                </c:pt>
                <c:pt idx="1082">
                  <c:v>-5392.7125550658602</c:v>
                </c:pt>
                <c:pt idx="1083" formatCode="0.00E+00">
                  <c:v>-2.3962677429006501E+41</c:v>
                </c:pt>
                <c:pt idx="1084">
                  <c:v>-6026.8731210137403</c:v>
                </c:pt>
                <c:pt idx="1085" formatCode="0.00E+00">
                  <c:v>-2.3525352380180201E+41</c:v>
                </c:pt>
                <c:pt idx="1086">
                  <c:v>-6777.9174272640603</c:v>
                </c:pt>
                <c:pt idx="1087" formatCode="0.00E+00">
                  <c:v>-2.2670626305486598E+41</c:v>
                </c:pt>
                <c:pt idx="1088">
                  <c:v>-7673.8003493085898</c:v>
                </c:pt>
                <c:pt idx="1089" formatCode="0.00E+00">
                  <c:v>-2.1437510509769601E+41</c:v>
                </c:pt>
                <c:pt idx="1090">
                  <c:v>-8750.4501713676</c:v>
                </c:pt>
                <c:pt idx="1091" formatCode="0.00E+00">
                  <c:v>-1.98848638747028E+41</c:v>
                </c:pt>
                <c:pt idx="1092">
                  <c:v>-10054.3696849517</c:v>
                </c:pt>
                <c:pt idx="1093" formatCode="0.00E+00">
                  <c:v>-1.8086700055897901E+41</c:v>
                </c:pt>
                <c:pt idx="1094">
                  <c:v>-11646.1831349576</c:v>
                </c:pt>
                <c:pt idx="1095" formatCode="0.00E+00">
                  <c:v>-1.6126213057402E+41</c:v>
                </c:pt>
                <c:pt idx="1096">
                  <c:v>-13605.505755170499</c:v>
                </c:pt>
                <c:pt idx="1097" formatCode="0.00E+00">
                  <c:v>-1.4089204435391501E+41</c:v>
                </c:pt>
                <c:pt idx="1098">
                  <c:v>-16037.6749323406</c:v>
                </c:pt>
                <c:pt idx="1099" formatCode="0.00E+00">
                  <c:v>-1.2057656189918701E+41</c:v>
                </c:pt>
                <c:pt idx="1100">
                  <c:v>-19083.119225489299</c:v>
                </c:pt>
                <c:pt idx="1101" formatCode="0.00E+00">
                  <c:v>-1.0104143658564701E+41</c:v>
                </c:pt>
                <c:pt idx="1102">
                  <c:v>-22930.490279064299</c:v>
                </c:pt>
                <c:pt idx="1103" formatCode="0.00E+00">
                  <c:v>-8.2876334472519302E+40</c:v>
                </c:pt>
                <c:pt idx="1104">
                  <c:v>-27835.1988746514</c:v>
                </c:pt>
                <c:pt idx="1105" formatCode="0.00E+00">
                  <c:v>-6.6509916382177903E+40</c:v>
                </c:pt>
                <c:pt idx="1106">
                  <c:v>-34145.765138332099</c:v>
                </c:pt>
                <c:pt idx="1107" formatCode="0.00E+00">
                  <c:v>-5.2202778441324496E+40</c:v>
                </c:pt>
                <c:pt idx="1108">
                  <c:v>-42341.545109850398</c:v>
                </c:pt>
                <c:pt idx="1109" formatCode="0.00E+00">
                  <c:v>-4.0056646376308701E+40</c:v>
                </c:pt>
                <c:pt idx="1110">
                  <c:v>-53087.133708900197</c:v>
                </c:pt>
                <c:pt idx="1111" formatCode="0.00E+00">
                  <c:v>-3.0036368821624901E+40</c:v>
                </c:pt>
                <c:pt idx="1112">
                  <c:v>-67311.381991640097</c:v>
                </c:pt>
                <c:pt idx="1113" formatCode="0.00E+00">
                  <c:v>-2.2000158044285501E+40</c:v>
                </c:pt>
                <c:pt idx="1114">
                  <c:v>-86322.996152577703</c:v>
                </c:pt>
                <c:pt idx="1115" formatCode="0.00E+00">
                  <c:v>-1.57332590785053E+40</c:v>
                </c:pt>
                <c:pt idx="1116">
                  <c:v>-111980.880497526</c:v>
                </c:pt>
                <c:pt idx="1117" formatCode="0.00E+00">
                  <c:v>-1.0980704998131601E+40</c:v>
                </c:pt>
                <c:pt idx="1118">
                  <c:v>-146946.97067985</c:v>
                </c:pt>
                <c:pt idx="1119" formatCode="0.00E+00">
                  <c:v>-7.4758298155667897E+39</c:v>
                </c:pt>
                <c:pt idx="1120">
                  <c:v>-195064.22543858</c:v>
                </c:pt>
                <c:pt idx="1121" formatCode="0.00E+00">
                  <c:v>-4.9624931360666901E+39</c:v>
                </c:pt>
                <c:pt idx="1122">
                  <c:v>-261925.82502838201</c:v>
                </c:pt>
                <c:pt idx="1123" formatCode="0.00E+00">
                  <c:v>-3.2102573664901098E+39</c:v>
                </c:pt>
                <c:pt idx="1124">
                  <c:v>-355738.48774473701</c:v>
                </c:pt>
                <c:pt idx="1125" formatCode="0.00E+00">
                  <c:v>-2.02283953121327E+39</c:v>
                </c:pt>
                <c:pt idx="1126">
                  <c:v>-488641.30314447801</c:v>
                </c:pt>
                <c:pt idx="1127" formatCode="0.00E+00">
                  <c:v>-1.24091131784773E+39</c:v>
                </c:pt>
                <c:pt idx="1128">
                  <c:v>-678734.85556811304</c:v>
                </c:pt>
                <c:pt idx="1129" formatCode="0.00E+00">
                  <c:v>-7.4070866081910006E+38</c:v>
                </c:pt>
                <c:pt idx="1130">
                  <c:v>-953225.40924728895</c:v>
                </c:pt>
                <c:pt idx="1131" formatCode="0.00E+00">
                  <c:v>-4.2997609945296302E+38</c:v>
                </c:pt>
                <c:pt idx="1132">
                  <c:v>-1353331.36499824</c:v>
                </c:pt>
                <c:pt idx="1133" formatCode="0.00E+00">
                  <c:v>-2.4259796162519498E+38</c:v>
                </c:pt>
                <c:pt idx="1134">
                  <c:v>-1941993.43805038</c:v>
                </c:pt>
                <c:pt idx="1135" formatCode="0.00E+00">
                  <c:v>-1.32960958601228E+38</c:v>
                </c:pt>
                <c:pt idx="1136">
                  <c:v>-2816074.9685407402</c:v>
                </c:pt>
                <c:pt idx="1137" formatCode="0.00E+00">
                  <c:v>-7.0744975403505895E+37</c:v>
                </c:pt>
                <c:pt idx="1138">
                  <c:v>-4125800.2187356199</c:v>
                </c:pt>
                <c:pt idx="1139" formatCode="0.00E+00">
                  <c:v>-3.6520230673961599E+37</c:v>
                </c:pt>
                <c:pt idx="1140">
                  <c:v>-6105935.6974629899</c:v>
                </c:pt>
                <c:pt idx="1141" formatCode="0.00E+00">
                  <c:v>-1.8279362732590299E+37</c:v>
                </c:pt>
                <c:pt idx="1142">
                  <c:v>-9126145.4999825899</c:v>
                </c:pt>
                <c:pt idx="1143" formatCode="0.00E+00">
                  <c:v>-8.8652726032678103E+36</c:v>
                </c:pt>
                <c:pt idx="1144">
                  <c:v>-13772851.796610801</c:v>
                </c:pt>
                <c:pt idx="1145" formatCode="0.00E+00">
                  <c:v>-4.1632326647610002E+36</c:v>
                </c:pt>
                <c:pt idx="1146">
                  <c:v>-20983184.5522318</c:v>
                </c:pt>
                <c:pt idx="1147" formatCode="0.00E+00">
                  <c:v>-1.8917791523708601E+36</c:v>
                </c:pt>
                <c:pt idx="1148">
                  <c:v>-32265582.053718898</c:v>
                </c:pt>
                <c:pt idx="1149" formatCode="0.00E+00">
                  <c:v>-8.3117778139216299E+35</c:v>
                </c:pt>
                <c:pt idx="1150">
                  <c:v>-50065406.7088366</c:v>
                </c:pt>
                <c:pt idx="1151" formatCode="0.00E+00">
                  <c:v>-3.5283527349589802E+35</c:v>
                </c:pt>
                <c:pt idx="1152">
                  <c:v>-78374694.381123006</c:v>
                </c:pt>
                <c:pt idx="1153" formatCode="0.00E+00">
                  <c:v>-1.44598244225161E+35</c:v>
                </c:pt>
                <c:pt idx="1154">
                  <c:v>-123755301.20919199</c:v>
                </c:pt>
                <c:pt idx="1155" formatCode="0.00E+00">
                  <c:v>-5.7162616079663403E+34</c:v>
                </c:pt>
                <c:pt idx="1156">
                  <c:v>-197066073.73829201</c:v>
                </c:pt>
                <c:pt idx="1157" formatCode="0.00E+00">
                  <c:v>-2.1779613799107498E+34</c:v>
                </c:pt>
                <c:pt idx="1158">
                  <c:v>-316395707.97801</c:v>
                </c:pt>
                <c:pt idx="1159" formatCode="0.00E+00">
                  <c:v>-7.9908521409157796E+33</c:v>
                </c:pt>
                <c:pt idx="1160">
                  <c:v>-512071768.44556397</c:v>
                </c:pt>
                <c:pt idx="1161" formatCode="0.00E+00">
                  <c:v>-2.82059376962893E+33</c:v>
                </c:pt>
                <c:pt idx="1162">
                  <c:v>-835263972.07073402</c:v>
                </c:pt>
                <c:pt idx="1163" formatCode="0.00E+00">
                  <c:v>-9.5691838332979401E+32</c:v>
                </c:pt>
                <c:pt idx="1164">
                  <c:v>-1372842475.95328</c:v>
                </c:pt>
                <c:pt idx="1165" formatCode="0.00E+00">
                  <c:v>-3.1171663207973402E+32</c:v>
                </c:pt>
                <c:pt idx="1166">
                  <c:v>-2273177139.0169601</c:v>
                </c:pt>
                <c:pt idx="1167" formatCode="0.00E+00">
                  <c:v>-9.7395665452865498E+31</c:v>
                </c:pt>
                <c:pt idx="1168">
                  <c:v>-3791169297.1138101</c:v>
                </c:pt>
                <c:pt idx="1169" formatCode="0.00E+00">
                  <c:v>-2.91565556177701E+31</c:v>
                </c:pt>
                <c:pt idx="1170">
                  <c:v>-6367254404.9189901</c:v>
                </c:pt>
                <c:pt idx="1171" formatCode="0.00E+00">
                  <c:v>-8.3531234122044104E+30</c:v>
                </c:pt>
                <c:pt idx="1172">
                  <c:v>-10766689036.4468</c:v>
                </c:pt>
                <c:pt idx="1173" formatCode="0.00E+00">
                  <c:v>-2.2874506465187701E+30</c:v>
                </c:pt>
                <c:pt idx="1174">
                  <c:v>-18326302381.996101</c:v>
                </c:pt>
                <c:pt idx="1175" formatCode="0.00E+00">
                  <c:v>-5.9798677521244601E+29</c:v>
                </c:pt>
                <c:pt idx="1176">
                  <c:v>-31393654610.044498</c:v>
                </c:pt>
                <c:pt idx="1177" formatCode="0.00E+00">
                  <c:v>-1.49034127648661E+29</c:v>
                </c:pt>
                <c:pt idx="1178">
                  <c:v>-54112136197.525597</c:v>
                </c:pt>
                <c:pt idx="1179" formatCode="0.00E+00">
                  <c:v>-3.5360570184323901E+28</c:v>
                </c:pt>
                <c:pt idx="1180">
                  <c:v>-93830574851.041702</c:v>
                </c:pt>
                <c:pt idx="1181" formatCode="0.00E+00">
                  <c:v>-7.9752084396479295E+27</c:v>
                </c:pt>
                <c:pt idx="1182">
                  <c:v>-163644600858.70099</c:v>
                </c:pt>
                <c:pt idx="1183" formatCode="0.00E+00">
                  <c:v>-1.7071252148665399E+27</c:v>
                </c:pt>
                <c:pt idx="1184">
                  <c:v>-286996619530.276</c:v>
                </c:pt>
                <c:pt idx="1185" formatCode="0.00E+00">
                  <c:v>-3.4622478034964298E+26</c:v>
                </c:pt>
                <c:pt idx="1186">
                  <c:v>-506033444011.95801</c:v>
                </c:pt>
                <c:pt idx="1187" formatCode="0.00E+00">
                  <c:v>-6.6411372317749303E+25</c:v>
                </c:pt>
                <c:pt idx="1188">
                  <c:v>-896845751279.146</c:v>
                </c:pt>
                <c:pt idx="1189" formatCode="0.00E+00">
                  <c:v>-1.2025097010277699E+25</c:v>
                </c:pt>
                <c:pt idx="1190">
                  <c:v>-1597350407959.8401</c:v>
                </c:pt>
                <c:pt idx="1191" formatCode="0.00E+00">
                  <c:v>-2.0512058953537001E+24</c:v>
                </c:pt>
                <c:pt idx="1192">
                  <c:v>-2858467358016.7202</c:v>
                </c:pt>
                <c:pt idx="1193" formatCode="0.00E+00">
                  <c:v>-3.2889166727279499E+23</c:v>
                </c:pt>
                <c:pt idx="1194">
                  <c:v>-5138332973198.5498</c:v>
                </c:pt>
                <c:pt idx="1195" formatCode="0.00E+00">
                  <c:v>-4.9453352144074703E+22</c:v>
                </c:pt>
                <c:pt idx="1196">
                  <c:v>-9276219859911.8496</c:v>
                </c:pt>
                <c:pt idx="1197" formatCode="0.00E+00">
                  <c:v>-6.9555721975781004E+21</c:v>
                </c:pt>
                <c:pt idx="1198">
                  <c:v>-16814409003607.199</c:v>
                </c:pt>
                <c:pt idx="1199" formatCode="0.00E+00">
                  <c:v>-9.1257195685936706E+20</c:v>
                </c:pt>
                <c:pt idx="1200">
                  <c:v>-30595238827258.801</c:v>
                </c:pt>
                <c:pt idx="1201" formatCode="0.00E+00">
                  <c:v>-1.1135155308921401E+20</c:v>
                </c:pt>
                <c:pt idx="1202">
                  <c:v>-55870835526245.297</c:v>
                </c:pt>
                <c:pt idx="1203" formatCode="0.00E+00">
                  <c:v>-1.2594979552938899E+19</c:v>
                </c:pt>
                <c:pt idx="1204">
                  <c:v>-102369384312754</c:v>
                </c:pt>
                <c:pt idx="1205" formatCode="0.00E+00">
                  <c:v>-1.31585569150814E+18</c:v>
                </c:pt>
                <c:pt idx="1206">
                  <c:v>-188148077738235</c:v>
                </c:pt>
                <c:pt idx="1207" formatCode="0.00E+00">
                  <c:v>-1.26474661497064E+17</c:v>
                </c:pt>
                <c:pt idx="1208">
                  <c:v>-346785933495694</c:v>
                </c:pt>
                <c:pt idx="1209" formatCode="0.00E+00">
                  <c:v>-1.11343947043264E+16</c:v>
                </c:pt>
                <c:pt idx="1210">
                  <c:v>-640822508913697</c:v>
                </c:pt>
                <c:pt idx="1211">
                  <c:v>-893414886964618</c:v>
                </c:pt>
                <c:pt idx="1212">
                  <c:v>-1186877253825220</c:v>
                </c:pt>
                <c:pt idx="1213">
                  <c:v>-64974805509857.797</c:v>
                </c:pt>
                <c:pt idx="1214">
                  <c:v>-2202603676034350</c:v>
                </c:pt>
                <c:pt idx="1215">
                  <c:v>-4255884557948.2402</c:v>
                </c:pt>
                <c:pt idx="1216">
                  <c:v>-4094421268733660</c:v>
                </c:pt>
                <c:pt idx="1217">
                  <c:v>-249242543697.939</c:v>
                </c:pt>
                <c:pt idx="1218">
                  <c:v>-7621286595011370</c:v>
                </c:pt>
                <c:pt idx="1219">
                  <c:v>-12940632411.687201</c:v>
                </c:pt>
                <c:pt idx="1220" formatCode="0.00E+00">
                  <c:v>-1.41999462477134E+16</c:v>
                </c:pt>
                <c:pt idx="1221">
                  <c:v>-589702601.57547796</c:v>
                </c:pt>
                <c:pt idx="1222" formatCode="0.00E+00">
                  <c:v>-2.64726556051322E+16</c:v>
                </c:pt>
                <c:pt idx="1223">
                  <c:v>-23303256.127521299</c:v>
                </c:pt>
                <c:pt idx="1224" formatCode="0.00E+00">
                  <c:v>-4.93599011501166E+16</c:v>
                </c:pt>
                <c:pt idx="1225">
                  <c:v>-786969.64945195895</c:v>
                </c:pt>
                <c:pt idx="1226" formatCode="0.00E+00">
                  <c:v>-9.2004824346391008E+16</c:v>
                </c:pt>
                <c:pt idx="1227">
                  <c:v>-22458.496476138102</c:v>
                </c:pt>
                <c:pt idx="1228" formatCode="0.00E+00">
                  <c:v>-1.7134647234206899E+17</c:v>
                </c:pt>
                <c:pt idx="1229">
                  <c:v>-689.16950597989501</c:v>
                </c:pt>
                <c:pt idx="1230" formatCode="0.00E+00">
                  <c:v>-3.1864367611975501E+17</c:v>
                </c:pt>
                <c:pt idx="1231">
                  <c:v>-171.54217378677899</c:v>
                </c:pt>
                <c:pt idx="1232" formatCode="0.00E+00">
                  <c:v>-5.9128684532628506E+17</c:v>
                </c:pt>
                <c:pt idx="1233">
                  <c:v>-151.147931319077</c:v>
                </c:pt>
                <c:pt idx="1234" formatCode="0.00E+00">
                  <c:v>-1.09395392660534E+18</c:v>
                </c:pt>
                <c:pt idx="1235">
                  <c:v>-140.01723124959801</c:v>
                </c:pt>
                <c:pt idx="1236" formatCode="0.00E+00">
                  <c:v>-2.0159697798756201E+18</c:v>
                </c:pt>
                <c:pt idx="1237">
                  <c:v>-129.076426832327</c:v>
                </c:pt>
                <c:pt idx="1238" formatCode="0.00E+00">
                  <c:v>-3.69603875174144E+18</c:v>
                </c:pt>
                <c:pt idx="1239">
                  <c:v>-118.191164029714</c:v>
                </c:pt>
                <c:pt idx="1240" formatCode="0.00E+00">
                  <c:v>-6.7314923548265103E+18</c:v>
                </c:pt>
                <c:pt idx="1241">
                  <c:v>-107.352723979559</c:v>
                </c:pt>
                <c:pt idx="1242" formatCode="0.00E+00">
                  <c:v>-1.2155714058912E+19</c:v>
                </c:pt>
                <c:pt idx="1243">
                  <c:v>-96.553791466964299</c:v>
                </c:pt>
                <c:pt idx="1244" formatCode="0.00E+00">
                  <c:v>-2.1709327369125499E+19</c:v>
                </c:pt>
                <c:pt idx="1245">
                  <c:v>-85.787220096139094</c:v>
                </c:pt>
                <c:pt idx="1246" formatCode="0.00E+00">
                  <c:v>-3.8211796652435702E+19</c:v>
                </c:pt>
                <c:pt idx="1247">
                  <c:v>-75.046004754419499</c:v>
                </c:pt>
                <c:pt idx="1248" formatCode="0.00E+00">
                  <c:v>-6.5955532288206201E+19</c:v>
                </c:pt>
                <c:pt idx="1249">
                  <c:v>-64.323262020633393</c:v>
                </c:pt>
                <c:pt idx="1250" formatCode="0.00E+00">
                  <c:v>-1.1077991920549899E+20</c:v>
                </c:pt>
                <c:pt idx="1251">
                  <c:v>-53.6122114081871</c:v>
                </c:pt>
                <c:pt idx="1252" formatCode="0.00E+00">
                  <c:v>-1.78758058367965E+20</c:v>
                </c:pt>
                <c:pt idx="1253">
                  <c:v>-42.906157311029098</c:v>
                </c:pt>
                <c:pt idx="1254" formatCode="0.00E+00">
                  <c:v>-2.70581510982602E+20</c:v>
                </c:pt>
                <c:pt idx="1255">
                  <c:v>-32.1984715435024</c:v>
                </c:pt>
                <c:pt idx="1256" formatCode="0.00E+00">
                  <c:v>-3.6422339991453899E+20</c:v>
                </c:pt>
                <c:pt idx="1257">
                  <c:v>-21.4825763717825</c:v>
                </c:pt>
                <c:pt idx="1258" formatCode="0.00E+00">
                  <c:v>-3.6780849665156802E+20</c:v>
                </c:pt>
                <c:pt idx="1259">
                  <c:v>-10.7519279401643</c:v>
                </c:pt>
                <c:pt idx="1260">
                  <c:v>-18245816.521938</c:v>
                </c:pt>
                <c:pt idx="1261" formatCode="0.00E+00">
                  <c:v>-2.64365726674003E-13</c:v>
                </c:pt>
                <c:pt idx="1262" formatCode="0.00E+00">
                  <c:v>1.5006903681574699E+21</c:v>
                </c:pt>
                <c:pt idx="1263">
                  <c:v>10.7797321472414</c:v>
                </c:pt>
                <c:pt idx="1264" formatCode="0.00E+00">
                  <c:v>6.0613994989068296E+21</c:v>
                </c:pt>
                <c:pt idx="1265">
                  <c:v>21.593807578547001</c:v>
                </c:pt>
                <c:pt idx="1266" formatCode="0.00E+00">
                  <c:v>1.8355730277794899E+22</c:v>
                </c:pt>
                <c:pt idx="1267">
                  <c:v>32.448795633376797</c:v>
                </c:pt>
                <c:pt idx="1268" formatCode="0.00E+00">
                  <c:v>4.93863293672824E+22</c:v>
                </c:pt>
                <c:pt idx="1269">
                  <c:v>43.351311835703598</c:v>
                </c:pt>
                <c:pt idx="1270" formatCode="0.00E+00">
                  <c:v>1.2449017629863999E+23</c:v>
                </c:pt>
                <c:pt idx="1271">
                  <c:v>54.3080339362565</c:v>
                </c:pt>
                <c:pt idx="1272" formatCode="0.00E+00">
                  <c:v>3.01016092498437E+23</c:v>
                </c:pt>
                <c:pt idx="1273">
                  <c:v>65.325718157411004</c:v>
                </c:pt>
                <c:pt idx="1274" formatCode="0.00E+00">
                  <c:v>7.0696512652146804E+23</c:v>
                </c:pt>
                <c:pt idx="1275">
                  <c:v>76.411215724183606</c:v>
                </c:pt>
                <c:pt idx="1276" formatCode="0.00E+00">
                  <c:v>1.6246974592564301E+24</c:v>
                </c:pt>
                <c:pt idx="1277">
                  <c:v>87.571489766585799</c:v>
                </c:pt>
                <c:pt idx="1278" formatCode="0.00E+00">
                  <c:v>3.6708070879933402E+24</c:v>
                </c:pt>
                <c:pt idx="1279">
                  <c:v>98.813632681030498</c:v>
                </c:pt>
                <c:pt idx="1280" formatCode="0.00E+00">
                  <c:v>8.1797942496864404E+24</c:v>
                </c:pt>
                <c:pt idx="1281">
                  <c:v>110.144884041822</c:v>
                </c:pt>
                <c:pt idx="1282" formatCode="0.00E+00">
                  <c:v>1.80168101414165E+25</c:v>
                </c:pt>
                <c:pt idx="1283">
                  <c:v>121.57264915781199</c:v>
                </c:pt>
                <c:pt idx="1284" formatCode="0.00E+00">
                  <c:v>3.9288135882582299E+25</c:v>
                </c:pt>
                <c:pt idx="1285">
                  <c:v>133.10451837421999</c:v>
                </c:pt>
                <c:pt idx="1286" formatCode="0.00E+00">
                  <c:v>8.4918655546976805E+25</c:v>
                </c:pt>
                <c:pt idx="1287">
                  <c:v>144.74828722555401</c:v>
                </c:pt>
                <c:pt idx="1288" formatCode="0.00E+00">
                  <c:v>1.82089273147085E+26</c:v>
                </c:pt>
                <c:pt idx="1289">
                  <c:v>156.51197755227</c:v>
                </c:pt>
                <c:pt idx="1290" formatCode="0.00E+00">
                  <c:v>3.8760857310863597E+26</c:v>
                </c:pt>
                <c:pt idx="1291">
                  <c:v>168.403859701838</c:v>
                </c:pt>
                <c:pt idx="1292" formatCode="0.00E+00">
                  <c:v>8.1950043008166202E+26</c:v>
                </c:pt>
                <c:pt idx="1293">
                  <c:v>180.432475943854</c:v>
                </c:pt>
                <c:pt idx="1294" formatCode="0.00E+00">
                  <c:v>1.72154520618346E+27</c:v>
                </c:pt>
                <c:pt idx="1295">
                  <c:v>192.60666523920801</c:v>
                </c:pt>
                <c:pt idx="1296" formatCode="0.00E+00">
                  <c:v>3.59440729913107E+27</c:v>
                </c:pt>
                <c:pt idx="1297">
                  <c:v>204.93558951508601</c:v>
                </c:pt>
                <c:pt idx="1298" formatCode="0.00E+00">
                  <c:v>7.4605386464714895E+27</c:v>
                </c:pt>
                <c:pt idx="1299">
                  <c:v>217.42876161090601</c:v>
                </c:pt>
                <c:pt idx="1300" formatCode="0.00E+00">
                  <c:v>1.5396296869365401E+28</c:v>
                </c:pt>
                <c:pt idx="1301">
                  <c:v>230.09607507533099</c:v>
                </c:pt>
                <c:pt idx="1302" formatCode="0.00E+00">
                  <c:v>3.1594706841002601E+28</c:v>
                </c:pt>
                <c:pt idx="1303">
                  <c:v>242.94783601159699</c:v>
                </c:pt>
                <c:pt idx="1304" formatCode="0.00E+00">
                  <c:v>6.4475759918848601E+28</c:v>
                </c:pt>
                <c:pt idx="1305">
                  <c:v>255.99479718756299</c:v>
                </c:pt>
                <c:pt idx="1306" formatCode="0.00E+00">
                  <c:v>1.30852217903355E+29</c:v>
                </c:pt>
                <c:pt idx="1307">
                  <c:v>269.24819464864299</c:v>
                </c:pt>
                <c:pt idx="1308" formatCode="0.00E+00">
                  <c:v>2.64104095462252E+29</c:v>
                </c:pt>
                <c:pt idx="1309">
                  <c:v>282.71978709625103</c:v>
                </c:pt>
                <c:pt idx="1310" formatCode="0.00E+00">
                  <c:v>5.30122132742388E+29</c:v>
                </c:pt>
                <c:pt idx="1311">
                  <c:v>296.42189832204298</c:v>
                </c:pt>
                <c:pt idx="1312" formatCode="0.00E+00">
                  <c:v>1.05821191439291E+30</c:v>
                </c:pt>
                <c:pt idx="1313">
                  <c:v>310.36746301949802</c:v>
                </c:pt>
                <c:pt idx="1314" formatCode="0.00E+00">
                  <c:v>2.10061971542312E+30</c:v>
                </c:pt>
                <c:pt idx="1315">
                  <c:v>324.570076329649</c:v>
                </c:pt>
                <c:pt idx="1316" formatCode="0.00E+00">
                  <c:v>4.1464502039882598E+30</c:v>
                </c:pt>
                <c:pt idx="1317">
                  <c:v>339.04404751773802</c:v>
                </c:pt>
                <c:pt idx="1318" formatCode="0.00E+00">
                  <c:v>8.1382422394136997E+30</c:v>
                </c:pt>
                <c:pt idx="1319">
                  <c:v>353.80445822279</c:v>
                </c:pt>
                <c:pt idx="1320" formatCode="0.00E+00">
                  <c:v>1.58809416947381E+31</c:v>
                </c:pt>
                <c:pt idx="1321">
                  <c:v>368.867225773342</c:v>
                </c:pt>
                <c:pt idx="1322" formatCode="0.00E+00">
                  <c:v>3.0808863404110801E+31</c:v>
                </c:pt>
                <c:pt idx="1323">
                  <c:v>384.24917212077702</c:v>
                </c:pt>
                <c:pt idx="1324" formatCode="0.00E+00">
                  <c:v>5.94138397520919E+31</c:v>
                </c:pt>
                <c:pt idx="1325">
                  <c:v>399.96809900782603</c:v>
                </c:pt>
                <c:pt idx="1326" formatCode="0.00E+00">
                  <c:v>1.1388528758187001E+32</c:v>
                </c:pt>
                <c:pt idx="1327">
                  <c:v>416.04287006505803</c:v>
                </c:pt>
                <c:pt idx="1328" formatCode="0.00E+00">
                  <c:v>2.169543468108E+32</c:v>
                </c:pt>
                <c:pt idx="1329">
                  <c:v>432.49350061397001</c:v>
                </c:pt>
                <c:pt idx="1330" formatCode="0.00E+00">
                  <c:v>4.1071437114497502E+32</c:v>
                </c:pt>
                <c:pt idx="1331">
                  <c:v>449.341256053157</c:v>
                </c:pt>
                <c:pt idx="1332" formatCode="0.00E+00">
                  <c:v>7.7255600658005597E+32</c:v>
                </c:pt>
                <c:pt idx="1333">
                  <c:v>466.60875981605199</c:v>
                </c:pt>
                <c:pt idx="1334" formatCode="0.00E+00">
                  <c:v>1.44372387620396E+33</c:v>
                </c:pt>
                <c:pt idx="1335">
                  <c:v>484.32011201686402</c:v>
                </c:pt>
                <c:pt idx="1336" formatCode="0.00E+00">
                  <c:v>2.6800689461710603E+33</c:v>
                </c:pt>
                <c:pt idx="1337">
                  <c:v>502.50102004844001</c:v>
                </c:pt>
                <c:pt idx="1338" formatCode="0.00E+00">
                  <c:v>4.9414816223592701E+33</c:v>
                </c:pt>
                <c:pt idx="1339">
                  <c:v>521.17894256479303</c:v>
                </c:pt>
                <c:pt idx="1340" formatCode="0.00E+00">
                  <c:v>9.0481085501130901E+33</c:v>
                </c:pt>
                <c:pt idx="1341">
                  <c:v>540.38324847559795</c:v>
                </c:pt>
                <c:pt idx="1342" formatCode="0.00E+00">
                  <c:v>1.64507695384219E+34</c:v>
                </c:pt>
                <c:pt idx="1343">
                  <c:v>560.14539280445001</c:v>
                </c:pt>
                <c:pt idx="1344" formatCode="0.00E+00">
                  <c:v>2.9694725363305101E+34</c:v>
                </c:pt>
                <c:pt idx="1345">
                  <c:v>580.49911152204004</c:v>
                </c:pt>
                <c:pt idx="1346" formatCode="0.00E+00">
                  <c:v>5.32074599157984E+34</c:v>
                </c:pt>
                <c:pt idx="1347">
                  <c:v>601.48063776580796</c:v>
                </c:pt>
                <c:pt idx="1348" formatCode="0.00E+00">
                  <c:v>9.46237002176879E+34</c:v>
                </c:pt>
                <c:pt idx="1349" formatCode="0.00E+00">
                  <c:v>623.12894220619705</c:v>
                </c:pt>
                <c:pt idx="1350" formatCode="0.00E+00">
                  <c:v>1.66991462190255E+35</c:v>
                </c:pt>
                <c:pt idx="1351">
                  <c:v>645.48600072490296</c:v>
                </c:pt>
                <c:pt idx="1352" formatCode="0.00E+00">
                  <c:v>2.9240650862302399E+35</c:v>
                </c:pt>
                <c:pt idx="1353">
                  <c:v>668.59709304282501</c:v>
                </c:pt>
                <c:pt idx="1354" formatCode="0.00E+00">
                  <c:v>5.0793541309040601E+35</c:v>
                </c:pt>
                <c:pt idx="1355">
                  <c:v>692.51113648696605</c:v>
                </c:pt>
                <c:pt idx="1356" formatCode="0.00E+00">
                  <c:v>8.7516050782120301E+35</c:v>
                </c:pt>
                <c:pt idx="1357">
                  <c:v>717.28105973112099</c:v>
                </c:pt>
                <c:pt idx="1358" formatCode="0.00E+00">
                  <c:v>1.49538355834563E+36</c:v>
                </c:pt>
                <c:pt idx="1359">
                  <c:v>742.96422210257003</c:v>
                </c:pt>
                <c:pt idx="1360" formatCode="0.00E+00">
                  <c:v>2.5335526383206599E+36</c:v>
                </c:pt>
                <c:pt idx="1361">
                  <c:v>769.622884937668</c:v>
                </c:pt>
                <c:pt idx="1362" formatCode="0.00E+00">
                  <c:v>4.2554486270640101E+36</c:v>
                </c:pt>
                <c:pt idx="1363">
                  <c:v>797.32474251916403</c:v>
                </c:pt>
                <c:pt idx="1364" formatCode="0.00E+00">
                  <c:v>7.0847316142353296E+36</c:v>
                </c:pt>
                <c:pt idx="1365">
                  <c:v>826.14352136881905</c:v>
                </c:pt>
                <c:pt idx="1366" formatCode="0.00E+00">
                  <c:v>1.1689273705641901E+37</c:v>
                </c:pt>
                <c:pt idx="1367">
                  <c:v>856.15965813892205</c:v>
                </c:pt>
                <c:pt idx="1368" formatCode="0.00E+00">
                  <c:v>1.91099732290457E+37</c:v>
                </c:pt>
                <c:pt idx="1369">
                  <c:v>887.46106809247999</c:v>
                </c:pt>
                <c:pt idx="1370" formatCode="0.00E+00">
                  <c:v>3.0950118664232099E+37</c:v>
                </c:pt>
                <c:pt idx="1371">
                  <c:v>920.14401824164804</c:v>
                </c:pt>
                <c:pt idx="1372" formatCode="0.00E+00">
                  <c:v>4.9649447667273099E+37</c:v>
                </c:pt>
                <c:pt idx="1373">
                  <c:v>954.31412169782595</c:v>
                </c:pt>
                <c:pt idx="1374" formatCode="0.00E+00">
                  <c:v>7.8874291324539999E+37</c:v>
                </c:pt>
                <c:pt idx="1375">
                  <c:v>990.08747276182396</c:v>
                </c:pt>
                <c:pt idx="1376" formatCode="0.00E+00">
                  <c:v>1.2406333450038601E+38</c:v>
                </c:pt>
                <c:pt idx="1377">
                  <c:v>1027.59194585565</c:v>
                </c:pt>
                <c:pt idx="1378" formatCode="0.00E+00">
                  <c:v>1.93176921013356E+38</c:v>
                </c:pt>
                <c:pt idx="1379">
                  <c:v>1066.96868570214</c:v>
                </c:pt>
                <c:pt idx="1380" formatCode="0.00E+00">
                  <c:v>2.9770532586455499E+38</c:v>
                </c:pt>
                <c:pt idx="1381">
                  <c:v>1108.3738213597501</c:v>
                </c:pt>
                <c:pt idx="1382" formatCode="0.00E+00">
                  <c:v>4.5399615890404197E+38</c:v>
                </c:pt>
                <c:pt idx="1383">
                  <c:v>1151.98044302425</c:v>
                </c:pt>
                <c:pt idx="1384" formatCode="0.00E+00">
                  <c:v>6.84960385822706E+38</c:v>
                </c:pt>
                <c:pt idx="1385">
                  <c:v>1197.9808881742999</c:v>
                </c:pt>
                <c:pt idx="1386" formatCode="0.00E+00">
                  <c:v>1.02220680211034E+39</c:v>
                </c:pt>
                <c:pt idx="1387">
                  <c:v>1246.5893929885599</c:v>
                </c:pt>
                <c:pt idx="1388" formatCode="0.00E+00">
                  <c:v>1.5086318306328199E+39</c:v>
                </c:pt>
                <c:pt idx="1389">
                  <c:v>1298.0451764064801</c:v>
                </c:pt>
                <c:pt idx="1390" formatCode="0.00E+00">
                  <c:v>2.20145042472401E+39</c:v>
                </c:pt>
                <c:pt idx="1391">
                  <c:v>1352.61603826023</c:v>
                </c:pt>
                <c:pt idx="1392" formatCode="0.00E+00">
                  <c:v>3.17559002248179E+39</c:v>
                </c:pt>
                <c:pt idx="1393">
                  <c:v>1410.6025702259101</c:v>
                </c:pt>
                <c:pt idx="1394" formatCode="0.00E+00">
                  <c:v>4.5272795223087901E+39</c:v>
                </c:pt>
                <c:pt idx="1395">
                  <c:v>1472.34309976606</c:v>
                </c:pt>
                <c:pt idx="1396" formatCode="0.00E+00">
                  <c:v>6.3775484315164404E+39</c:v>
                </c:pt>
                <c:pt idx="1397">
                  <c:v>1538.21951382775</c:v>
                </c:pt>
                <c:pt idx="1398" formatCode="0.00E+00">
                  <c:v>8.87521145344091E+39</c:v>
                </c:pt>
                <c:pt idx="1399">
                  <c:v>1608.66414219583</c:v>
                </c:pt>
                <c:pt idx="1400" formatCode="0.00E+00">
                  <c:v>1.2198760979132999E+40</c:v>
                </c:pt>
                <c:pt idx="1401">
                  <c:v>1684.16792184424</c:v>
                </c:pt>
                <c:pt idx="1402" formatCode="0.00E+00">
                  <c:v>1.6556442405467899E+40</c:v>
                </c:pt>
                <c:pt idx="1403">
                  <c:v>1765.2901156682699</c:v>
                </c:pt>
                <c:pt idx="1404" formatCode="0.00E+00">
                  <c:v>2.2183671901099799E+40</c:v>
                </c:pt>
                <c:pt idx="1405">
                  <c:v>1852.6699245887601</c:v>
                </c:pt>
                <c:pt idx="1406" formatCode="0.00E+00">
                  <c:v>2.933690830279E+40</c:v>
                </c:pt>
                <c:pt idx="1407">
                  <c:v>1947.04041507178</c:v>
                </c:pt>
                <c:pt idx="1408" formatCode="0.00E+00">
                  <c:v>3.82831506264447E+40</c:v>
                </c:pt>
                <c:pt idx="1409">
                  <c:v>2049.2452896855002</c:v>
                </c:pt>
                <c:pt idx="1410" formatCode="0.00E+00">
                  <c:v>4.9284440321823796E+40</c:v>
                </c:pt>
                <c:pt idx="1411">
                  <c:v>2160.2591631042701</c:v>
                </c:pt>
                <c:pt idx="1412" formatCode="0.00E+00">
                  <c:v>6.2577134434010502E+40</c:v>
                </c:pt>
                <c:pt idx="1413">
                  <c:v>2281.2121788044401</c:v>
                </c:pt>
                <c:pt idx="1414" formatCode="0.00E+00">
                  <c:v>7.8346294839795895E+40</c:v>
                </c:pt>
                <c:pt idx="1415">
                  <c:v>2413.4200243097498</c:v>
                </c:pt>
                <c:pt idx="1416" formatCode="0.00E+00">
                  <c:v>9.6696292252779796E+40</c:v>
                </c:pt>
                <c:pt idx="1417">
                  <c:v>2558.4206908832198</c:v>
                </c:pt>
                <c:pt idx="1418" formatCode="0.00E+00">
                  <c:v>1.17619594900089E+41</c:v>
                </c:pt>
                <c:pt idx="1419">
                  <c:v>2718.0196979961202</c:v>
                </c:pt>
                <c:pt idx="1420" formatCode="0.00E+00">
                  <c:v>1.4096659983575E+41</c:v>
                </c:pt>
                <c:pt idx="1421">
                  <c:v>2894.34599196302</c:v>
                </c:pt>
                <c:pt idx="1422" formatCode="0.00E+00">
                  <c:v>1.6642012825627101E+41</c:v>
                </c:pt>
                <c:pt idx="1423">
                  <c:v>3089.9213700056798</c:v>
                </c:pt>
                <c:pt idx="1424" formatCode="0.00E+00">
                  <c:v>1.9347867641542099E+41</c:v>
                </c:pt>
                <c:pt idx="1425">
                  <c:v>3307.74712761607</c:v>
                </c:pt>
                <c:pt idx="1426" formatCode="0.00E+00">
                  <c:v>2.2145252013918002E+41</c:v>
                </c:pt>
                <c:pt idx="1427">
                  <c:v>3551.4127493603401</c:v>
                </c:pt>
                <c:pt idx="1428" formatCode="0.00E+00">
                  <c:v>2.4947617485237802E+41</c:v>
                </c:pt>
                <c:pt idx="1429">
                  <c:v>3825.2329585933699</c:v>
                </c:pt>
                <c:pt idx="1430" formatCode="0.00E+00">
                  <c:v>2.76539446235318E+41</c:v>
                </c:pt>
                <c:pt idx="1431">
                  <c:v>4134.4214443491901</c:v>
                </c:pt>
                <c:pt idx="1432" formatCode="0.00E+00">
                  <c:v>3.0153740627507299E+41</c:v>
                </c:pt>
                <c:pt idx="1433">
                  <c:v>4485.3122803999504</c:v>
                </c:pt>
                <c:pt idx="1434" formatCode="0.00E+00">
                  <c:v>3.2333725978699198E+41</c:v>
                </c:pt>
                <c:pt idx="1435">
                  <c:v>4885.6437021627598</c:v>
                </c:pt>
                <c:pt idx="1436" formatCode="0.00E+00">
                  <c:v>3.40857518124355E+41</c:v>
                </c:pt>
                <c:pt idx="1437">
                  <c:v>5344.9238763337298</c:v>
                </c:pt>
                <c:pt idx="1438" formatCode="0.00E+00">
                  <c:v>3.53152557799256E+41</c:v>
                </c:pt>
                <c:pt idx="1439">
                  <c:v>5874.9050996790902</c:v>
                </c:pt>
                <c:pt idx="1440" formatCode="0.00E+00">
                  <c:v>3.5949393968005803E+41</c:v>
                </c:pt>
                <c:pt idx="1441">
                  <c:v>6490.2022255198199</c:v>
                </c:pt>
                <c:pt idx="1442" formatCode="0.00E+00">
                  <c:v>3.5943918701179696E+41</c:v>
                </c:pt>
                <c:pt idx="1443">
                  <c:v>7209.10407679747</c:v>
                </c:pt>
                <c:pt idx="1444" formatCode="0.00E+00">
                  <c:v>3.5287932906287802E+41</c:v>
                </c:pt>
                <c:pt idx="1445">
                  <c:v>8054.6446501237697</c:v>
                </c:pt>
                <c:pt idx="1446" formatCode="0.00E+00">
                  <c:v>3.40058472699233E+41</c:v>
                </c:pt>
                <c:pt idx="1447">
                  <c:v>9056.0261885006294</c:v>
                </c:pt>
                <c:pt idx="1448" formatCode="0.00E+00">
                  <c:v>3.2156178590715601E+41</c:v>
                </c:pt>
                <c:pt idx="1449">
                  <c:v>10250.521806369199</c:v>
                </c:pt>
                <c:pt idx="1450" formatCode="0.00E+00">
                  <c:v>2.9827214951829999E+41</c:v>
                </c:pt>
                <c:pt idx="1451">
                  <c:v>11686.0358144526</c:v>
                </c:pt>
                <c:pt idx="1452" formatCode="0.00E+00">
                  <c:v>2.71299765357133E+41</c:v>
                </c:pt>
                <c:pt idx="1453">
                  <c:v>13424.571846467699</c:v>
                </c:pt>
                <c:pt idx="1454" formatCode="0.00E+00">
                  <c:v>2.4189254010134701E+41</c:v>
                </c:pt>
                <c:pt idx="1455">
                  <c:v>15546.9621141718</c:v>
                </c:pt>
                <c:pt idx="1456" formatCode="0.00E+00">
                  <c:v>2.1133749360453102E+41</c:v>
                </c:pt>
                <c:pt idx="1457">
                  <c:v>18159.3601125606</c:v>
                </c:pt>
                <c:pt idx="1458" formatCode="0.00E+00">
                  <c:v>1.8086435253373999E+41</c:v>
                </c:pt>
                <c:pt idx="1459">
                  <c:v>21402.2154931328</c:v>
                </c:pt>
                <c:pt idx="1460" formatCode="0.00E+00">
                  <c:v>1.51561744001471E+41</c:v>
                </c:pt>
                <c:pt idx="1461">
                  <c:v>25462.7660726924</c:v>
                </c:pt>
                <c:pt idx="1462" formatCode="0.00E+00">
                  <c:v>1.24314164698728E+41</c:v>
                </c:pt>
                <c:pt idx="1463">
                  <c:v>30592.547027148601</c:v>
                </c:pt>
                <c:pt idx="1464" formatCode="0.00E+00">
                  <c:v>9.9764604115958991E+40</c:v>
                </c:pt>
                <c:pt idx="1465">
                  <c:v>37132.1055936224</c:v>
                </c:pt>
                <c:pt idx="1466" formatCode="0.00E+00">
                  <c:v>7.8303955383522303E+40</c:v>
                </c:pt>
                <c:pt idx="1467">
                  <c:v>45546.134632625697</c:v>
                </c:pt>
                <c:pt idx="1468" formatCode="0.00E+00">
                  <c:v>6.0084806677282798E+40</c:v>
                </c:pt>
                <c:pt idx="1469">
                  <c:v>56473.7746520894</c:v>
                </c:pt>
                <c:pt idx="1470" formatCode="0.00E+00">
                  <c:v>4.5054431091922204E+40</c:v>
                </c:pt>
                <c:pt idx="1471">
                  <c:v>70801.150997413599</c:v>
                </c:pt>
                <c:pt idx="1472" formatCode="0.00E+00">
                  <c:v>3.3000147604527802E+40</c:v>
                </c:pt>
                <c:pt idx="1473">
                  <c:v>89766.730050667102</c:v>
                </c:pt>
                <c:pt idx="1474" formatCode="0.00E+00">
                  <c:v>2.3599824639705902E+40</c:v>
                </c:pt>
                <c:pt idx="1475">
                  <c:v>115115.45102416399</c:v>
                </c:pt>
                <c:pt idx="1476" formatCode="0.00E+00">
                  <c:v>1.64710128450302E+40</c:v>
                </c:pt>
                <c:pt idx="1477">
                  <c:v>149325.84961653201</c:v>
                </c:pt>
                <c:pt idx="1478" formatCode="0.00E+00">
                  <c:v>1.12137143234802E+40</c:v>
                </c:pt>
                <c:pt idx="1479">
                  <c:v>195947.16853741001</c:v>
                </c:pt>
                <c:pt idx="1480" formatCode="0.00E+00">
                  <c:v>7.4437195245146995E+39</c:v>
                </c:pt>
                <c:pt idx="1481">
                  <c:v>260103.34580843899</c:v>
                </c:pt>
                <c:pt idx="1482" formatCode="0.00E+00">
                  <c:v>4.8153729954778098E+39</c:v>
                </c:pt>
                <c:pt idx="1483">
                  <c:v>349251.944974493</c:v>
                </c:pt>
                <c:pt idx="1484" formatCode="0.00E+00">
                  <c:v>3.0342510711031501E+39</c:v>
                </c:pt>
                <c:pt idx="1485">
                  <c:v>474335.242243624</c:v>
                </c:pt>
                <c:pt idx="1486" formatCode="0.00E+00">
                  <c:v>1.861361930704E+39</c:v>
                </c:pt>
                <c:pt idx="1487">
                  <c:v>651538.668397562</c:v>
                </c:pt>
                <c:pt idx="1488" formatCode="0.00E+00">
                  <c:v>1.11105997919554E+39</c:v>
                </c:pt>
                <c:pt idx="1489">
                  <c:v>904996.30315421103</c:v>
                </c:pt>
                <c:pt idx="1490" formatCode="0.00E+00">
                  <c:v>6.4496240071568804E+38</c:v>
                </c:pt>
                <c:pt idx="1491">
                  <c:v>1270983.1162950899</c:v>
                </c:pt>
                <c:pt idx="1492" formatCode="0.00E+00">
                  <c:v>3.6389595593239402E+38</c:v>
                </c:pt>
                <c:pt idx="1493">
                  <c:v>1804456.90105579</c:v>
                </c:pt>
                <c:pt idx="1494" formatCode="0.00E+00">
                  <c:v>1.9944089722663401E+38</c:v>
                </c:pt>
                <c:pt idx="1495">
                  <c:v>2589338.4972961</c:v>
                </c:pt>
                <c:pt idx="1496" formatCode="0.00E+00">
                  <c:v>1.0611717542641899E+38</c:v>
                </c:pt>
                <c:pt idx="1497">
                  <c:v>3754778.85010958</c:v>
                </c:pt>
                <c:pt idx="1498" formatCode="0.00E+00">
                  <c:v>5.4780197504316697E+37</c:v>
                </c:pt>
                <c:pt idx="1499">
                  <c:v>5501076.7043215204</c:v>
                </c:pt>
                <c:pt idx="1500" formatCode="0.00E+00">
                  <c:v>2.74189697673045E+37</c:v>
                </c:pt>
                <c:pt idx="1501">
                  <c:v>8141253.6473779697</c:v>
                </c:pt>
                <c:pt idx="1502" formatCode="0.00E+00">
                  <c:v>1.3297872854972701E+37</c:v>
                </c:pt>
                <c:pt idx="1503">
                  <c:v>12168194.471498501</c:v>
                </c:pt>
                <c:pt idx="1504" formatCode="0.00E+00">
                  <c:v>6.2448320676855904E+36</c:v>
                </c:pt>
                <c:pt idx="1505">
                  <c:v>18363794.343896098</c:v>
                </c:pt>
                <c:pt idx="1506" formatCode="0.00E+00">
                  <c:v>2.8376610357861898E+36</c:v>
                </c:pt>
                <c:pt idx="1507">
                  <c:v>27977558.1907041</c:v>
                </c:pt>
                <c:pt idx="1508" formatCode="0.00E+00">
                  <c:v>1.2467632921696201E+36</c:v>
                </c:pt>
                <c:pt idx="1509">
                  <c:v>43020734.334845603</c:v>
                </c:pt>
                <c:pt idx="1510" formatCode="0.00E+00">
                  <c:v>5.2925147546715203E+35</c:v>
                </c:pt>
                <c:pt idx="1511">
                  <c:v>66753801.567125201</c:v>
                </c:pt>
                <c:pt idx="1512" formatCode="0.00E+00">
                  <c:v>2.1689677834043399E+35</c:v>
                </c:pt>
                <c:pt idx="1513">
                  <c:v>104499467.15740199</c:v>
                </c:pt>
                <c:pt idx="1514" formatCode="0.00E+00">
                  <c:v>8.5743691672244093E+34</c:v>
                </c:pt>
                <c:pt idx="1515">
                  <c:v>165006860.76452699</c:v>
                </c:pt>
                <c:pt idx="1516" formatCode="0.00E+00">
                  <c:v>3.26693321335867E+34</c:v>
                </c:pt>
                <c:pt idx="1517">
                  <c:v>262754424.823562</c:v>
                </c:pt>
                <c:pt idx="1518" formatCode="0.00E+00">
                  <c:v>1.1986245717206299E+34</c:v>
                </c:pt>
                <c:pt idx="1519">
                  <c:v>421860387.988823</c:v>
                </c:pt>
                <c:pt idx="1520" formatCode="0.00E+00">
                  <c:v>4.2308791847222303E+33</c:v>
                </c:pt>
                <c:pt idx="1521">
                  <c:v>682761448.13878798</c:v>
                </c:pt>
                <c:pt idx="1522" formatCode="0.00E+00">
                  <c:v>1.4353736837618701E+33</c:v>
                </c:pt>
                <c:pt idx="1523">
                  <c:v>1113683802.0339301</c:v>
                </c:pt>
                <c:pt idx="1524" formatCode="0.00E+00">
                  <c:v>4.6757368054860499E+32</c:v>
                </c:pt>
                <c:pt idx="1525">
                  <c:v>1830454168.80652</c:v>
                </c:pt>
                <c:pt idx="1526" formatCode="0.00E+00">
                  <c:v>1.4609310212753801E+32</c:v>
                </c:pt>
                <c:pt idx="1527">
                  <c:v>3030898758.87222</c:v>
                </c:pt>
                <c:pt idx="1528" formatCode="0.00E+00">
                  <c:v>4.3734714863830996E+31</c:v>
                </c:pt>
                <c:pt idx="1529" formatCode="0.00E+00">
                  <c:v>5054885559.3497295</c:v>
                </c:pt>
                <c:pt idx="1530" formatCode="0.00E+00">
                  <c:v>1.25296511509918E+31</c:v>
                </c:pt>
                <c:pt idx="1531">
                  <c:v>8489661047.1388597</c:v>
                </c:pt>
                <c:pt idx="1532" formatCode="0.00E+00">
                  <c:v>3.4311666680412898E+30</c:v>
                </c:pt>
                <c:pt idx="1533">
                  <c:v>14355565937.8748</c:v>
                </c:pt>
                <c:pt idx="1534" formatCode="0.00E+00">
                  <c:v>8.9697773115281203E+29</c:v>
                </c:pt>
                <c:pt idx="1535">
                  <c:v>24435036735.900398</c:v>
                </c:pt>
                <c:pt idx="1536" formatCode="0.00E+00">
                  <c:v>2.2355058543751501E+29</c:v>
                </c:pt>
                <c:pt idx="1537">
                  <c:v>41858149423.0998</c:v>
                </c:pt>
                <c:pt idx="1538" formatCode="0.00E+00">
                  <c:v>5.3040711485527699E+28</c:v>
                </c:pt>
                <c:pt idx="1539">
                  <c:v>72149417147.0224</c:v>
                </c:pt>
                <c:pt idx="1540" formatCode="0.00E+00">
                  <c:v>1.19627802289184E+28</c:v>
                </c:pt>
                <c:pt idx="1541">
                  <c:v>125107263568.245</c:v>
                </c:pt>
                <c:pt idx="1542" formatCode="0.00E+00">
                  <c:v>2.56068088041034E+27</c:v>
                </c:pt>
                <c:pt idx="1543">
                  <c:v>218192505403.14099</c:v>
                </c:pt>
                <c:pt idx="1544" formatCode="0.00E+00">
                  <c:v>5.1933576262881702E+26</c:v>
                </c:pt>
                <c:pt idx="1545">
                  <c:v>382661640697.20898</c:v>
                </c:pt>
                <c:pt idx="1546" formatCode="0.00E+00">
                  <c:v>9.9616788420038506E+25</c:v>
                </c:pt>
                <c:pt idx="1547">
                  <c:v>674710344139.97302</c:v>
                </c:pt>
                <c:pt idx="1548" formatCode="0.00E+00">
                  <c:v>1.8037596616312099E+25</c:v>
                </c:pt>
                <c:pt idx="1549">
                  <c:v>1195792714179.72</c:v>
                </c:pt>
                <c:pt idx="1550" formatCode="0.00E+00">
                  <c:v>3.07680050196425E+24</c:v>
                </c:pt>
                <c:pt idx="1551">
                  <c:v>2129797657062.8701</c:v>
                </c:pt>
                <c:pt idx="1552" formatCode="0.00E+00">
                  <c:v>4.9333616349727897E+23</c:v>
                </c:pt>
                <c:pt idx="1553">
                  <c:v>3811284644584.6499</c:v>
                </c:pt>
                <c:pt idx="1554" formatCode="0.00E+00">
                  <c:v>7.4179827117972804E+22</c:v>
                </c:pt>
                <c:pt idx="1555">
                  <c:v>6851101344418.7695</c:v>
                </c:pt>
                <c:pt idx="1556" formatCode="0.00E+00">
                  <c:v>1.0433330012083699E+22</c:v>
                </c:pt>
                <c:pt idx="1557">
                  <c:v>12368276381620.6</c:v>
                </c:pt>
                <c:pt idx="1558" formatCode="0.00E+00">
                  <c:v>1.36885422438747E+21</c:v>
                </c:pt>
                <c:pt idx="1559">
                  <c:v>22419181616088.699</c:v>
                </c:pt>
                <c:pt idx="1560" formatCode="0.00E+00">
                  <c:v>1.67026876831551E+20</c:v>
                </c:pt>
                <c:pt idx="1561">
                  <c:v>40793596474821.602</c:v>
                </c:pt>
                <c:pt idx="1562" formatCode="0.00E+00">
                  <c:v>1.8892418112921698E+19</c:v>
                </c:pt>
                <c:pt idx="1563">
                  <c:v>74494346392807.203</c:v>
                </c:pt>
                <c:pt idx="1564" formatCode="0.00E+00">
                  <c:v>1.9737781864392801E+18</c:v>
                </c:pt>
                <c:pt idx="1565">
                  <c:v>136492327404517</c:v>
                </c:pt>
                <c:pt idx="1566" formatCode="0.00E+00">
                  <c:v>1.89711477946404E+17</c:v>
                </c:pt>
                <c:pt idx="1567">
                  <c:v>250863763610397</c:v>
                </c:pt>
                <c:pt idx="1568" formatCode="0.00E+00">
                  <c:v>1.67015467793556E+16</c:v>
                </c:pt>
                <c:pt idx="1569">
                  <c:v>462380617913662</c:v>
                </c:pt>
                <c:pt idx="1570">
                  <c:v>1340118697446000</c:v>
                </c:pt>
                <c:pt idx="1571">
                  <c:v>854428853724469</c:v>
                </c:pt>
                <c:pt idx="1572">
                  <c:v>97461944049833.094</c:v>
                </c:pt>
                <c:pt idx="1573">
                  <c:v>1582500860053430</c:v>
                </c:pt>
                <c:pt idx="1574">
                  <c:v>6383809530653.2998</c:v>
                </c:pt>
                <c:pt idx="1575">
                  <c:v>2936800920606810</c:v>
                </c:pt>
                <c:pt idx="1576">
                  <c:v>373862801972.56</c:v>
                </c:pt>
                <c:pt idx="1577">
                  <c:v>5459220958451540</c:v>
                </c:pt>
                <c:pt idx="1578">
                  <c:v>19410895948.478401</c:v>
                </c:pt>
                <c:pt idx="1579" formatCode="0.00E+00">
                  <c:v>1.01617016860407E+16</c:v>
                </c:pt>
                <c:pt idx="1580">
                  <c:v>884551459.66205096</c:v>
                </c:pt>
                <c:pt idx="1581" formatCode="0.00E+00">
                  <c:v>1.89332360000118E+16</c:v>
                </c:pt>
                <c:pt idx="1582">
                  <c:v>34954746.967952698</c:v>
                </c:pt>
                <c:pt idx="1583" formatCode="0.00E+00">
                  <c:v>3.52968262960652E+16</c:v>
                </c:pt>
                <c:pt idx="1584">
                  <c:v>1180411.0595150799</c:v>
                </c:pt>
                <c:pt idx="1585" formatCode="0.00E+00">
                  <c:v>6.5813112325189296E+16</c:v>
                </c:pt>
                <c:pt idx="1586">
                  <c:v>33649.676785248797</c:v>
                </c:pt>
                <c:pt idx="1587" formatCode="0.00E+00">
                  <c:v>1.22672932847922E+17</c:v>
                </c:pt>
                <c:pt idx="1588">
                  <c:v>998.00436999879696</c:v>
                </c:pt>
                <c:pt idx="1589" formatCode="0.00E+00">
                  <c:v>2.2846165344775901E+17</c:v>
                </c:pt>
                <c:pt idx="1590">
                  <c:v>223.788216073255</c:v>
                </c:pt>
                <c:pt idx="1591" formatCode="0.00E+00">
                  <c:v>4.2485765894065498E+17</c:v>
                </c:pt>
                <c:pt idx="1592">
                  <c:v>195.41446695667599</c:v>
                </c:pt>
                <c:pt idx="1593" formatCode="0.00E+00">
                  <c:v>7.8838139180053197E+17</c:v>
                </c:pt>
                <c:pt idx="1594">
                  <c:v>180.93231420893301</c:v>
                </c:pt>
                <c:pt idx="1595" formatCode="0.00E+00">
                  <c:v>1.45860325836753E+18</c:v>
                </c:pt>
                <c:pt idx="1596">
                  <c:v>166.732816559745</c:v>
                </c:pt>
                <c:pt idx="1597" formatCode="0.00E+00">
                  <c:v>2.68795606303251E+18</c:v>
                </c:pt>
                <c:pt idx="1598">
                  <c:v>152.61590374004101</c:v>
                </c:pt>
                <c:pt idx="1599" formatCode="0.00E+00">
                  <c:v>4.9280449891265004E+18</c:v>
                </c:pt>
                <c:pt idx="1600">
                  <c:v>138.569930376108</c:v>
                </c:pt>
                <c:pt idx="1601" formatCode="0.00E+00">
                  <c:v>8.9753109739220695E+18</c:v>
                </c:pt>
                <c:pt idx="1602">
                  <c:v>124.58533334232099</c:v>
                </c:pt>
                <c:pt idx="1603" formatCode="0.00E+00">
                  <c:v>1.62075967761571E+19</c:v>
                </c:pt>
                <c:pt idx="1604">
                  <c:v>110.652783477894</c:v>
                </c:pt>
                <c:pt idx="1605" formatCode="0.00E+00">
                  <c:v>2.8945730590167298E+19</c:v>
                </c:pt>
                <c:pt idx="1606">
                  <c:v>96.763148077642398</c:v>
                </c:pt>
                <c:pt idx="1607" formatCode="0.00E+00">
                  <c:v>5.0948993142951199E+19</c:v>
                </c:pt>
                <c:pt idx="1608">
                  <c:v>82.907465164107506</c:v>
                </c:pt>
                <c:pt idx="1609" formatCode="0.00E+00">
                  <c:v>8.7940590515972604E+19</c:v>
                </c:pt>
                <c:pt idx="1610">
                  <c:v>69.076918899242301</c:v>
                </c:pt>
                <c:pt idx="1611" formatCode="0.00E+00">
                  <c:v>1.4770635872778001E+20</c:v>
                </c:pt>
                <c:pt idx="1612">
                  <c:v>55.2628159590273</c:v>
                </c:pt>
                <c:pt idx="1613" formatCode="0.00E+00">
                  <c:v>2.38343754753971E+20</c:v>
                </c:pt>
                <c:pt idx="1614">
                  <c:v>41.4565627276017</c:v>
                </c:pt>
                <c:pt idx="1615" formatCode="0.00E+00">
                  <c:v>3.6077485895401603E+20</c:v>
                </c:pt>
                <c:pt idx="1616">
                  <c:v>27.6496431764497</c:v>
                </c:pt>
                <c:pt idx="1617" formatCode="0.00E+00">
                  <c:v>4.8563054162399501E+20</c:v>
                </c:pt>
                <c:pt idx="1618">
                  <c:v>13.833597301851899</c:v>
                </c:pt>
                <c:pt idx="1619" formatCode="0.00E+00">
                  <c:v>4.90410664127345E+20</c:v>
                </c:pt>
                <c:pt idx="1620" formatCode="0.00E+00">
                  <c:v>4.3716411441980798E-13</c:v>
                </c:pt>
                <c:pt idx="1621">
                  <c:v>31278500.2116827</c:v>
                </c:pt>
                <c:pt idx="1622">
                  <c:v>-13.8595597357182</c:v>
                </c:pt>
                <c:pt idx="1623" formatCode="0.00E+00">
                  <c:v>-2.00091777867435E+21</c:v>
                </c:pt>
                <c:pt idx="1624">
                  <c:v>-27.7534994068473</c:v>
                </c:pt>
                <c:pt idx="1625" formatCode="0.00E+00">
                  <c:v>-8.0818550437566596E+21</c:v>
                </c:pt>
                <c:pt idx="1626">
                  <c:v>-41.690263500155801</c:v>
                </c:pt>
                <c:pt idx="1627" formatCode="0.00E+00">
                  <c:v>-2.44742738626927E+22</c:v>
                </c:pt>
                <c:pt idx="1628">
                  <c:v>-55.67834398294</c:v>
                </c:pt>
                <c:pt idx="1629" formatCode="0.00E+00">
                  <c:v>-6.58483499003131E+22</c:v>
                </c:pt>
                <c:pt idx="1630">
                  <c:v>-69.726300909367794</c:v>
                </c:pt>
                <c:pt idx="1631" formatCode="0.00E+00">
                  <c:v>-1.65986676740045E+23</c:v>
                </c:pt>
                <c:pt idx="1632">
                  <c:v>-83.8427832439219</c:v>
                </c:pt>
                <c:pt idx="1633" formatCode="0.00E+00">
                  <c:v>-4.0135424597061599E+23</c:v>
                </c:pt>
                <c:pt idx="1634">
                  <c:v>-98.036550009014505</c:v>
                </c:pt>
                <c:pt idx="1635" formatCode="0.00E+00">
                  <c:v>-9.4261889099506496E+23</c:v>
                </c:pt>
                <c:pt idx="1636">
                  <c:v>-112.31649186584799</c:v>
                </c:pt>
                <c:pt idx="1637" formatCode="0.00E+00">
                  <c:v>-2.1662603426879201E+24</c:v>
                </c:pt>
                <c:pt idx="1638">
                  <c:v>-126.691653240433</c:v>
                </c:pt>
                <c:pt idx="1639" formatCode="0.00E+00">
                  <c:v>-4.89440281639696E+24</c:v>
                </c:pt>
                <c:pt idx="1640">
                  <c:v>-141.17125511065501</c:v>
                </c:pt>
                <c:pt idx="1641" formatCode="0.00E+00">
                  <c:v>-1.0906377549548201E+25</c:v>
                </c:pt>
                <c:pt idx="1642">
                  <c:v>-155.76471857515801</c:v>
                </c:pt>
                <c:pt idx="1643" formatCode="0.00E+00">
                  <c:v>-2.4022380960052899E+25</c:v>
                </c:pt>
                <c:pt idx="1644">
                  <c:v>-170.481689330834</c:v>
                </c:pt>
                <c:pt idx="1645" formatCode="0.00E+00">
                  <c:v>-5.23841101712093E+25</c:v>
                </c:pt>
                <c:pt idx="1646">
                  <c:v>-185.332063192915</c:v>
                </c:pt>
                <c:pt idx="1647" formatCode="0.00E+00">
                  <c:v>-1.13224720588891E+26</c:v>
                </c:pt>
                <c:pt idx="1648">
                  <c:v>-200.32601280001899</c:v>
                </c:pt>
                <c:pt idx="1649" formatCode="0.00E+00">
                  <c:v>-2.4278536843894901E+26</c:v>
                </c:pt>
                <c:pt idx="1650">
                  <c:v>-215.47401565628499</c:v>
                </c:pt>
                <c:pt idx="1651" formatCode="0.00E+00">
                  <c:v>-5.1681073028536001E+26</c:v>
                </c:pt>
                <c:pt idx="1652">
                  <c:v>-230.78688367396799</c:v>
                </c:pt>
                <c:pt idx="1653" formatCode="0.00E+00">
                  <c:v>-1.09266575902326E+27</c:v>
                </c:pt>
                <c:pt idx="1654">
                  <c:v>-246.27579439263101</c:v>
                </c:pt>
                <c:pt idx="1655" formatCode="0.00E+00">
                  <c:v>-2.29539049689073E+27</c:v>
                </c:pt>
                <c:pt idx="1656">
                  <c:v>-261.95232406576201</c:v>
                </c:pt>
                <c:pt idx="1657" formatCode="0.00E+00">
                  <c:v>-4.79253656932484E+27</c:v>
                </c:pt>
                <c:pt idx="1658">
                  <c:v>-277.82848282214201</c:v>
                </c:pt>
                <c:pt idx="1659" formatCode="0.00E+00">
                  <c:v>-9.9473713785077894E+27</c:v>
                </c:pt>
                <c:pt idx="1660">
                  <c:v>-293.91675212809997</c:v>
                </c:pt>
                <c:pt idx="1661" formatCode="0.00E+00">
                  <c:v>-2.05283680000464E+28</c:v>
                </c:pt>
                <c:pt idx="1662">
                  <c:v>-310.23012479801503</c:v>
                </c:pt>
                <c:pt idx="1663" formatCode="0.00E+00">
                  <c:v>-4.2126218686793699E+28</c:v>
                </c:pt>
                <c:pt idx="1664">
                  <c:v>-326.78214782438101</c:v>
                </c:pt>
                <c:pt idx="1665" formatCode="0.00E+00">
                  <c:v>-8.5967563364561002E+28</c:v>
                </c:pt>
                <c:pt idx="1666">
                  <c:v>-343.58696832584502</c:v>
                </c:pt>
                <c:pt idx="1667" formatCode="0.00E+00">
                  <c:v>-1.7446938738152799E+29</c:v>
                </c:pt>
                <c:pt idx="1668">
                  <c:v>-360.65938294218603</c:v>
                </c:pt>
                <c:pt idx="1669" formatCode="0.00E+00">
                  <c:v>-3.5213831663353401E+29</c:v>
                </c:pt>
                <c:pt idx="1670">
                  <c:v>-378.01489103971198</c:v>
                </c:pt>
                <c:pt idx="1671" formatCode="0.00E+00">
                  <c:v>-7.0682855223184104E+29</c:v>
                </c:pt>
                <c:pt idx="1672">
                  <c:v>-395.66975212957402</c:v>
                </c:pt>
                <c:pt idx="1673" formatCode="0.00E+00">
                  <c:v>-1.41094730668094E+30</c:v>
                </c:pt>
                <c:pt idx="1674">
                  <c:v>-413.64104794556403</c:v>
                </c:pt>
                <c:pt idx="1675" formatCode="0.00E+00">
                  <c:v>-2.8008224907744201E+30</c:v>
                </c:pt>
                <c:pt idx="1676">
                  <c:v>-431.94674967785198</c:v>
                </c:pt>
                <c:pt idx="1677" formatCode="0.00E+00">
                  <c:v>-5.5285927780922796E+30</c:v>
                </c:pt>
                <c:pt idx="1678">
                  <c:v>-450.60579091561499</c:v>
                </c:pt>
                <c:pt idx="1679" formatCode="0.00E+00">
                  <c:v>-1.08509749442816E+31</c:v>
                </c:pt>
                <c:pt idx="1680">
                  <c:v>-469.63814691555001</c:v>
                </c:pt>
                <c:pt idx="1681" formatCode="0.00E+00">
                  <c:v>-2.1174560224643301E+31</c:v>
                </c:pt>
                <c:pt idx="1682">
                  <c:v>-489.06492088597099</c:v>
                </c:pt>
                <c:pt idx="1683" formatCode="0.00E+00">
                  <c:v>-4.1078428857861897E+31</c:v>
                </c:pt>
                <c:pt idx="1684">
                  <c:v>-508.90843805883998</c:v>
                </c:pt>
                <c:pt idx="1685" formatCode="0.00E+00">
                  <c:v>-7.9218345623975803E+31</c:v>
                </c:pt>
                <c:pt idx="1686">
                  <c:v>-529.19234841606601</c:v>
                </c:pt>
                <c:pt idx="1687" formatCode="0.00E+00">
                  <c:v>-1.51846844283933E+32</c:v>
                </c:pt>
                <c:pt idx="1688">
                  <c:v>-549.94173904371098</c:v>
                </c:pt>
                <c:pt idx="1689" formatCode="0.00E+00">
                  <c:v>-2.8927207031214899E+32</c:v>
                </c:pt>
                <c:pt idx="1690">
                  <c:v>-571.18325720997404</c:v>
                </c:pt>
                <c:pt idx="1691" formatCode="0.00E+00">
                  <c:v>-5.4761841924130001E+32</c:v>
                </c:pt>
                <c:pt idx="1692">
                  <c:v>-592.94524540285704</c:v>
                </c:pt>
                <c:pt idx="1693" formatCode="0.00E+00">
                  <c:v>-1.0300732791972499E+33</c:v>
                </c:pt>
                <c:pt idx="1694">
                  <c:v>-615.25788972357702</c:v>
                </c:pt>
                <c:pt idx="1695" formatCode="0.00E+00">
                  <c:v>-1.9249625590254E+33</c:v>
                </c:pt>
                <c:pt idx="1696">
                  <c:v>-638.153383215595</c:v>
                </c:pt>
                <c:pt idx="1697" formatCode="0.00E+00">
                  <c:v>-3.5734204178646499E+33</c:v>
                </c:pt>
                <c:pt idx="1698">
                  <c:v>-661.666105920463</c:v>
                </c:pt>
                <c:pt idx="1699" formatCode="0.00E+00">
                  <c:v>-6.5886332323909298E+33</c:v>
                </c:pt>
                <c:pt idx="1700">
                  <c:v>-685.83282369480401</c:v>
                </c:pt>
                <c:pt idx="1701" formatCode="0.00E+00">
                  <c:v>-1.206412838081E+34</c:v>
                </c:pt>
                <c:pt idx="1702">
                  <c:v>-710.69290810337498</c:v>
                </c:pt>
                <c:pt idx="1703" formatCode="0.00E+00">
                  <c:v>-2.1934329653036699E+34</c:v>
                </c:pt>
                <c:pt idx="1704">
                  <c:v>-736.28858002735296</c:v>
                </c:pt>
                <c:pt idx="1705" formatCode="0.00E+00">
                  <c:v>-3.95929134837061E+34</c:v>
                </c:pt>
                <c:pt idx="1706">
                  <c:v>-762.66518000246401</c:v>
                </c:pt>
                <c:pt idx="1707" formatCode="0.00E+00">
                  <c:v>-7.0943183725727096E+34</c:v>
                </c:pt>
                <c:pt idx="1708">
                  <c:v>-789.87146873727704</c:v>
                </c:pt>
                <c:pt idx="1709" formatCode="0.00E+00">
                  <c:v>-1.26164762609882E+35</c:v>
                </c:pt>
                <c:pt idx="1710">
                  <c:v>-817.95996176856204</c:v>
                </c:pt>
                <c:pt idx="1711" formatCode="0.00E+00">
                  <c:v>-2.22654981116162E+35</c:v>
                </c:pt>
                <c:pt idx="1712">
                  <c:v>-846.98730280098198</c:v>
                </c:pt>
                <c:pt idx="1713" formatCode="0.00E+00">
                  <c:v>-3.8987481636352602E+35</c:v>
                </c:pt>
                <c:pt idx="1714">
                  <c:v>-877.01468096782799</c:v>
                </c:pt>
                <c:pt idx="1715" formatCode="0.00E+00">
                  <c:v>-6.7724629946065801E+35</c:v>
                </c:pt>
                <c:pt idx="1716">
                  <c:v>-908.10829805644403</c:v>
                </c:pt>
                <c:pt idx="1717" formatCode="0.00E+00">
                  <c:v>-1.1668790954146899E+36</c:v>
                </c:pt>
                <c:pt idx="1718">
                  <c:v>-940.33989268875996</c:v>
                </c:pt>
                <c:pt idx="1719" formatCode="0.00E+00">
                  <c:v>-1.99384204184959E+36</c:v>
                </c:pt>
                <c:pt idx="1720">
                  <c:v>-973.78732956064698</c:v>
                </c:pt>
                <c:pt idx="1721" formatCode="0.00E+00">
                  <c:v>-3.3780656055301598E+36</c:v>
                </c:pt>
                <c:pt idx="1722">
                  <c:v>-1008.53526315621</c:v>
                </c:pt>
                <c:pt idx="1723" formatCode="0.00E+00">
                  <c:v>-5.6739238118667706E+36</c:v>
                </c:pt>
                <c:pt idx="1724">
                  <c:v>-1044.67588690413</c:v>
                </c:pt>
                <c:pt idx="1725" formatCode="0.00E+00">
                  <c:v>-9.4462960147234399E+36</c:v>
                </c:pt>
                <c:pt idx="1726">
                  <c:v>-1082.3097805805601</c:v>
                </c:pt>
                <c:pt idx="1727" formatCode="0.00E+00">
                  <c:v>-1.5585677148129199E+37</c:v>
                </c:pt>
                <c:pt idx="1728">
                  <c:v>-1121.5468709459401</c:v>
                </c:pt>
                <c:pt idx="1729" formatCode="0.00E+00">
                  <c:v>-2.54799297678815E+37</c:v>
                </c:pt>
                <c:pt idx="1730">
                  <c:v>-1162.50752320274</c:v>
                </c:pt>
                <c:pt idx="1731" formatCode="0.00E+00">
                  <c:v>-4.12667689493992E+37</c:v>
                </c:pt>
                <c:pt idx="1732">
                  <c:v>-1205.3237839659901</c:v>
                </c:pt>
                <c:pt idx="1733" formatCode="0.00E+00">
                  <c:v>-6.6199173824766304E+37</c:v>
                </c:pt>
                <c:pt idx="1734">
                  <c:v>-1250.1408001570801</c:v>
                </c:pt>
                <c:pt idx="1735" formatCode="0.00E+00">
                  <c:v>-1.05165579216306E+38</c:v>
                </c:pt>
                <c:pt idx="1736">
                  <c:v>-1297.11844269793</c:v>
                </c:pt>
                <c:pt idx="1737" formatCode="0.00E+00">
                  <c:v>-1.65417555113807E+38</c:v>
                </c:pt>
                <c:pt idx="1738">
                  <c:v>-1346.43316926327</c:v>
                </c:pt>
                <c:pt idx="1739" formatCode="0.00E+00">
                  <c:v>-2.5756887888857099E+38</c:v>
                </c:pt>
                <c:pt idx="1740">
                  <c:v>-1398.28016685023</c:v>
                </c:pt>
                <c:pt idx="1741" formatCode="0.00E+00">
                  <c:v>-3.9693989644233201E+38</c:v>
                </c:pt>
                <c:pt idx="1742">
                  <c:v>-1452.8758228049401</c:v>
                </c:pt>
                <c:pt idx="1743" formatCode="0.00E+00">
                  <c:v>-6.0532739136341803E+38</c:v>
                </c:pt>
                <c:pt idx="1744">
                  <c:v>-1510.46058252735</c:v>
                </c:pt>
                <c:pt idx="1745" formatCode="0.00E+00">
                  <c:v>-9.1327927649928697E+38</c:v>
                </c:pt>
                <c:pt idx="1746">
                  <c:v>-1571.3022637638701</c:v>
                </c:pt>
                <c:pt idx="1747" formatCode="0.00E+00">
                  <c:v>-1.3629405553763301E+39</c:v>
                </c:pt>
                <c:pt idx="1748">
                  <c:v>-1635.69991170299</c:v>
                </c:pt>
                <c:pt idx="1749" formatCode="0.00E+00">
                  <c:v>-2.0115063809555401E+39</c:v>
                </c:pt>
                <c:pt idx="1750">
                  <c:v>-1703.9882966580001</c:v>
                </c:pt>
                <c:pt idx="1751" formatCode="0.00E+00">
                  <c:v>-2.9352632542773001E+39</c:v>
                </c:pt>
                <c:pt idx="1752">
                  <c:v>-1776.54317777238</c:v>
                </c:pt>
                <c:pt idx="1753" formatCode="0.00E+00">
                  <c:v>-4.23411429072221E+39</c:v>
                </c:pt>
                <c:pt idx="1754">
                  <c:v>-1853.7874829621301</c:v>
                </c:pt>
                <c:pt idx="1755" formatCode="0.00E+00">
                  <c:v>-6.0363645142456595E+39</c:v>
                </c:pt>
                <c:pt idx="1756">
                  <c:v>-1936.19858855094</c:v>
                </c:pt>
                <c:pt idx="1757" formatCode="0.00E+00">
                  <c:v>-8.5033863825258999E+39</c:v>
                </c:pt>
                <c:pt idx="1758">
                  <c:v>-2024.3169234721499</c:v>
                </c:pt>
                <c:pt idx="1759" formatCode="0.00E+00">
                  <c:v>-1.18335992310578E+40</c:v>
                </c:pt>
                <c:pt idx="1760">
                  <c:v>-2118.7561747158602</c:v>
                </c:pt>
                <c:pt idx="1761" formatCode="0.00E+00">
                  <c:v>-1.6264992591986101E+40</c:v>
                </c:pt>
                <c:pt idx="1762">
                  <c:v>-2220.2154357500499</c:v>
                </c:pt>
                <c:pt idx="1763" formatCode="0.00E+00">
                  <c:v>-2.2075226618115199E+40</c:v>
                </c:pt>
                <c:pt idx="1764">
                  <c:v>-2329.4937216534599</c:v>
                </c:pt>
                <c:pt idx="1765" formatCode="0.00E+00">
                  <c:v>-2.9578189108848599E+40</c:v>
                </c:pt>
                <c:pt idx="1766">
                  <c:v>-2447.5073785148002</c:v>
                </c:pt>
                <c:pt idx="1767" formatCode="0.00E+00">
                  <c:v>-3.9115824716369699E+40</c:v>
                </c:pt>
                <c:pt idx="1768">
                  <c:v>-2575.3110466246699</c:v>
                </c:pt>
                <c:pt idx="1769" formatCode="0.00E+00">
                  <c:v>-5.1044131646004999E+40</c:v>
                </c:pt>
                <c:pt idx="1770">
                  <c:v>-2714.1230054720299</c:v>
                </c:pt>
                <c:pt idx="1771" formatCode="0.00E+00">
                  <c:v>-6.57124980238462E+40</c:v>
                </c:pt>
                <c:pt idx="1772">
                  <c:v>-2865.35594460024</c:v>
                </c:pt>
                <c:pt idx="1773" formatCode="0.00E+00">
                  <c:v>-8.3436066149501998E+40</c:v>
                </c:pt>
                <c:pt idx="1774">
                  <c:v>-3030.6544826437198</c:v>
                </c:pt>
                <c:pt idx="1775" formatCode="0.00E+00">
                  <c:v>-1.04461584857564E+41</c:v>
                </c:pt>
                <c:pt idx="1776">
                  <c:v>-3211.9411169151399</c:v>
                </c:pt>
                <c:pt idx="1777" formatCode="0.00E+00">
                  <c:v>-1.2892821491087E+41</c:v>
                </c:pt>
                <c:pt idx="1778">
                  <c:v>-3411.4727539546602</c:v>
                </c:pt>
                <c:pt idx="1779" formatCode="0.00E+00">
                  <c:v>-1.568259139592E+41</c:v>
                </c:pt>
                <c:pt idx="1780">
                  <c:v>-3631.91058277507</c:v>
                </c:pt>
                <c:pt idx="1781" formatCode="0.00E+00">
                  <c:v>-1.8795521167830201E+41</c:v>
                </c:pt>
                <c:pt idx="1782">
                  <c:v>-3876.4068548785999</c:v>
                </c:pt>
                <c:pt idx="1783" formatCode="0.00E+00">
                  <c:v>-2.2189320357008999E+41</c:v>
                </c:pt>
                <c:pt idx="1784">
                  <c:v>-4148.7131933795099</c:v>
                </c:pt>
                <c:pt idx="1785" formatCode="0.00E+00">
                  <c:v>-2.5797121887929401E+41</c:v>
                </c:pt>
                <c:pt idx="1786">
                  <c:v>-4453.3164564046301</c:v>
                </c:pt>
                <c:pt idx="1787" formatCode="0.00E+00">
                  <c:v>-2.9526962662042801E+41</c:v>
                </c:pt>
                <c:pt idx="1788">
                  <c:v>-4795.61004910263</c:v>
                </c:pt>
                <c:pt idx="1789" formatCode="0.00E+00">
                  <c:v>-3.3263444892412101E+41</c:v>
                </c:pt>
                <c:pt idx="1790">
                  <c:v>-5182.1110820853601</c:v>
                </c:pt>
                <c:pt idx="1791" formatCode="0.00E+00">
                  <c:v>-3.68718761856508E+41</c:v>
                </c:pt>
                <c:pt idx="1792">
                  <c:v>-5620.7371450304599</c:v>
                </c:pt>
                <c:pt idx="1793" formatCode="0.00E+00">
                  <c:v>-4.0204933006395899E+41</c:v>
                </c:pt>
                <c:pt idx="1794">
                  <c:v>-6121.16102752999</c:v>
                </c:pt>
                <c:pt idx="1795" formatCode="0.00E+00">
                  <c:v>-4.3111576201424303E+41</c:v>
                </c:pt>
                <c:pt idx="1796">
                  <c:v>-6695.2679307639801</c:v>
                </c:pt>
                <c:pt idx="1797" formatCode="0.00E+00">
                  <c:v>-4.54476074799643E+41</c:v>
                </c:pt>
                <c:pt idx="1798">
                  <c:v>-7357.7482155094103</c:v>
                </c:pt>
                <c:pt idx="1799" formatCode="0.00E+00">
                  <c:v>-4.70869438811983E+41</c:v>
                </c:pt>
                <c:pt idx="1800">
                  <c:v>-8126.8704346189097</c:v>
                </c:pt>
                <c:pt idx="1801" formatCode="0.00E+00">
                  <c:v>-4.7932460319225301E+41</c:v>
                </c:pt>
                <c:pt idx="1802">
                  <c:v>-9025.4955985290799</c:v>
                </c:pt>
                <c:pt idx="1803" formatCode="0.00E+00">
                  <c:v>-4.7925159973352601E+41</c:v>
                </c:pt>
                <c:pt idx="1804">
                  <c:v>-10082.4161792338</c:v>
                </c:pt>
                <c:pt idx="1805" formatCode="0.00E+00">
                  <c:v>-4.7050513432395299E+41</c:v>
                </c:pt>
                <c:pt idx="1806">
                  <c:v>-11334.134949737199</c:v>
                </c:pt>
                <c:pt idx="1807" formatCode="0.00E+00">
                  <c:v>-4.5341068234359897E+41</c:v>
                </c:pt>
                <c:pt idx="1808">
                  <c:v>-12827.2432634299</c:v>
                </c:pt>
                <c:pt idx="1809" formatCode="0.00E+00">
                  <c:v>-4.2874846671661399E+41</c:v>
                </c:pt>
                <c:pt idx="1810">
                  <c:v>-14621.6214575377</c:v>
                </c:pt>
                <c:pt idx="1811" formatCode="0.00E+00">
                  <c:v>-3.9769566028956998E+41</c:v>
                </c:pt>
                <c:pt idx="1812">
                  <c:v>-16794.774007983699</c:v>
                </c:pt>
                <c:pt idx="1813" formatCode="0.00E+00">
                  <c:v>-3.6173253015528699E+41</c:v>
                </c:pt>
                <c:pt idx="1814">
                  <c:v>-19447.741093386001</c:v>
                </c:pt>
                <c:pt idx="1815" formatCode="0.00E+00">
                  <c:v>-3.2252294962867298E+41</c:v>
                </c:pt>
                <c:pt idx="1816">
                  <c:v>-22713.214469950599</c:v>
                </c:pt>
                <c:pt idx="1817" formatCode="0.00E+00">
                  <c:v>-2.8178294285514701E+41</c:v>
                </c:pt>
                <c:pt idx="1818">
                  <c:v>-26766.756053925001</c:v>
                </c:pt>
                <c:pt idx="1819" formatCode="0.00E+00">
                  <c:v>-2.41152143168293E+41</c:v>
                </c:pt>
                <c:pt idx="1820">
                  <c:v>-31842.412919895502</c:v>
                </c:pt>
                <c:pt idx="1821" formatCode="0.00E+00">
                  <c:v>-2.0208205141729401E+41</c:v>
                </c:pt>
                <c:pt idx="1822">
                  <c:v>-38254.603775232797</c:v>
                </c:pt>
                <c:pt idx="1823" formatCode="0.00E+00">
                  <c:v>-1.65751994924936E+41</c:v>
                </c:pt>
                <c:pt idx="1824">
                  <c:v>-46429.012312593499</c:v>
                </c:pt>
                <c:pt idx="1825" formatCode="0.00E+00">
                  <c:v>-1.3301929184973901E+41</c:v>
                </c:pt>
                <c:pt idx="1826">
                  <c:v>-56946.504126919303</c:v>
                </c:pt>
                <c:pt idx="1827" formatCode="0.00E+00">
                  <c:v>-1.0440513232571901E+41</c:v>
                </c:pt>
                <c:pt idx="1828">
                  <c:v>-70606.004194328401</c:v>
                </c:pt>
                <c:pt idx="1829" formatCode="0.00E+00">
                  <c:v>-8.0112966978256497E+40</c:v>
                </c:pt>
                <c:pt idx="1830">
                  <c:v>-88515.168285927095</c:v>
                </c:pt>
                <c:pt idx="1831" formatCode="0.00E+00">
                  <c:v>-6.0072493362219298E+40</c:v>
                </c:pt>
                <c:pt idx="1832">
                  <c:v>-112222.078109694</c:v>
                </c:pt>
                <c:pt idx="1833" formatCode="0.00E+00">
                  <c:v>-4.4000137164769905E+40</c:v>
                </c:pt>
                <c:pt idx="1834">
                  <c:v>-143907.905895751</c:v>
                </c:pt>
                <c:pt idx="1835" formatCode="0.00E+00">
                  <c:v>-3.1466390200906401E+40</c:v>
                </c:pt>
                <c:pt idx="1836">
                  <c:v>-186670.81873553799</c:v>
                </c:pt>
                <c:pt idx="1837" formatCode="0.00E+00">
                  <c:v>-2.19613206919287E+40</c:v>
                </c:pt>
                <c:pt idx="1838">
                  <c:v>-244947.36639497001</c:v>
                </c:pt>
                <c:pt idx="1839" formatCode="0.00E+00">
                  <c:v>-1.4951598831393599E+40</c:v>
                </c:pt>
                <c:pt idx="1840">
                  <c:v>-325142.466178298</c:v>
                </c:pt>
                <c:pt idx="1841" formatCode="0.00E+00">
                  <c:v>-9.9249459129626702E+39</c:v>
                </c:pt>
                <c:pt idx="1842">
                  <c:v>-436578.06492060499</c:v>
                </c:pt>
                <c:pt idx="1843" formatCode="0.00E+00">
                  <c:v>-6.4204886244654899E+39</c:v>
                </c:pt>
                <c:pt idx="1844">
                  <c:v>-592931.99674251396</c:v>
                </c:pt>
                <c:pt idx="1845" formatCode="0.00E+00">
                  <c:v>-4.0456626109929999E+39</c:v>
                </c:pt>
                <c:pt idx="1846">
                  <c:v>-814436.03365064797</c:v>
                </c:pt>
                <c:pt idx="1847" formatCode="0.00E+00">
                  <c:v>-2.48181254356025E+39</c:v>
                </c:pt>
                <c:pt idx="1848">
                  <c:v>-1131257.7507403099</c:v>
                </c:pt>
                <c:pt idx="1849" formatCode="0.00E+00">
                  <c:v>-1.4814112975719701E+39</c:v>
                </c:pt>
                <c:pt idx="1850">
                  <c:v>-1588740.82334289</c:v>
                </c:pt>
                <c:pt idx="1851" formatCode="0.00E+00">
                  <c:v>-8.5994870197841003E+38</c:v>
                </c:pt>
                <c:pt idx="1852">
                  <c:v>-2255582.4371133498</c:v>
                </c:pt>
                <c:pt idx="1853" formatCode="0.00E+00">
                  <c:v>-4.8519395023959003E+38</c:v>
                </c:pt>
                <c:pt idx="1854">
                  <c:v>-3236683.5565418401</c:v>
                </c:pt>
                <c:pt idx="1855" formatCode="0.00E+00">
                  <c:v>-2.6592083585203799E+38</c:v>
                </c:pt>
                <c:pt idx="1856">
                  <c:v>-4693482.7316784197</c:v>
                </c:pt>
                <c:pt idx="1857" formatCode="0.00E+00">
                  <c:v>-1.4148937544933101E+38</c:v>
                </c:pt>
                <c:pt idx="1858">
                  <c:v>-6876353.1899074297</c:v>
                </c:pt>
                <c:pt idx="1859" formatCode="0.00E+00">
                  <c:v>-7.30401643346713E+37</c:v>
                </c:pt>
                <c:pt idx="1860">
                  <c:v>-10176571.5972929</c:v>
                </c:pt>
                <c:pt idx="1861" formatCode="0.00E+00">
                  <c:v>-3.6558576802018599E+37</c:v>
                </c:pt>
                <c:pt idx="1862">
                  <c:v>-15210243.443014501</c:v>
                </c:pt>
                <c:pt idx="1863" formatCode="0.00E+00">
                  <c:v>-1.77304731066776E+37</c:v>
                </c:pt>
                <c:pt idx="1864">
                  <c:v>-22954736.891181499</c:v>
                </c:pt>
                <c:pt idx="1865" formatCode="0.00E+00">
                  <c:v>-8.3264314706100997E+36</c:v>
                </c:pt>
                <c:pt idx="1866">
                  <c:v>-34971931.829176404</c:v>
                </c:pt>
                <c:pt idx="1867" formatCode="0.00E+00">
                  <c:v>-3.7835429192014797E+36</c:v>
                </c:pt>
                <c:pt idx="1868">
                  <c:v>-53775886.615972601</c:v>
                </c:pt>
                <c:pt idx="1869" formatCode="0.00E+00">
                  <c:v>-1.6623488029470699E+36</c:v>
                </c:pt>
                <c:pt idx="1870">
                  <c:v>-83442196.4254141</c:v>
                </c:pt>
                <c:pt idx="1871" formatCode="0.00E+00">
                  <c:v>-7.0566767743840205E+35</c:v>
                </c:pt>
                <c:pt idx="1872">
                  <c:v>-130624239.93368299</c:v>
                </c:pt>
                <c:pt idx="1873" formatCode="0.00E+00">
                  <c:v>-2.8919531245570502E+35</c:v>
                </c:pt>
                <c:pt idx="1874">
                  <c:v>-206258420.31986299</c:v>
                </c:pt>
                <c:pt idx="1875" formatCode="0.00E+00">
                  <c:v>-1.14324767264824E+35</c:v>
                </c:pt>
                <c:pt idx="1876">
                  <c:v>-328442775.90883201</c:v>
                </c:pt>
                <c:pt idx="1877" formatCode="0.00E+00">
                  <c:v>-4.3559050468065699E+34</c:v>
                </c:pt>
                <c:pt idx="1878">
                  <c:v>-527325067.99963701</c:v>
                </c:pt>
                <c:pt idx="1879" formatCode="0.00E+00">
                  <c:v>-1.5981639293496701E+34</c:v>
                </c:pt>
                <c:pt idx="1880">
                  <c:v>-853451127.83201599</c:v>
                </c:pt>
                <c:pt idx="1881" formatCode="0.00E+00">
                  <c:v>-5.6411645998154999E+33</c:v>
                </c:pt>
                <c:pt idx="1882">
                  <c:v>-1392103631.9971299</c:v>
                </c:pt>
                <c:pt idx="1883" formatCode="0.00E+00">
                  <c:v>-1.9138289841939499E+33</c:v>
                </c:pt>
                <c:pt idx="1884">
                  <c:v>-2288065861.65977</c:v>
                </c:pt>
                <c:pt idx="1885" formatCode="0.00E+00">
                  <c:v>-6.2343072901747298E+32</c:v>
                </c:pt>
                <c:pt idx="1886">
                  <c:v>-3788620378.7274899</c:v>
                </c:pt>
                <c:pt idx="1887" formatCode="0.00E+00">
                  <c:v>-1.9479053880221099E+32</c:v>
                </c:pt>
                <c:pt idx="1888">
                  <c:v>-6318601821.5856504</c:v>
                </c:pt>
                <c:pt idx="1889" formatCode="0.00E+00">
                  <c:v>-5.8312874109891496E+31</c:v>
                </c:pt>
                <c:pt idx="1890">
                  <c:v>-10612067689.3587</c:v>
                </c:pt>
                <c:pt idx="1891" formatCode="0.00E+00">
                  <c:v>-1.67061788897791E+31</c:v>
                </c:pt>
                <c:pt idx="1892">
                  <c:v>-17944442839.302799</c:v>
                </c:pt>
                <c:pt idx="1893" formatCode="0.00E+00">
                  <c:v>-4.57488268956376E+30</c:v>
                </c:pt>
                <c:pt idx="1894">
                  <c:v>-30543771089.804901</c:v>
                </c:pt>
                <c:pt idx="1895" formatCode="0.00E+00">
                  <c:v>-1.19596868709316E+30</c:v>
                </c:pt>
                <c:pt idx="1896">
                  <c:v>-52322644236.155197</c:v>
                </c:pt>
                <c:pt idx="1897" formatCode="0.00E+00">
                  <c:v>-2.9806704322636901E+29</c:v>
                </c:pt>
                <c:pt idx="1898">
                  <c:v>-90186698096.519302</c:v>
                </c:pt>
                <c:pt idx="1899" formatCode="0.00E+00">
                  <c:v>-7.0720852786731396E+28</c:v>
                </c:pt>
                <c:pt idx="1900">
                  <c:v>-156383952285.45001</c:v>
                </c:pt>
                <c:pt idx="1901" formatCode="0.00E+00">
                  <c:v>-1.5950352018188799E+28</c:v>
                </c:pt>
                <c:pt idx="1902">
                  <c:v>-272740409947.58099</c:v>
                </c:pt>
                <c:pt idx="1903" formatCode="0.00E+00">
                  <c:v>-3.4142365459541299E+27</c:v>
                </c:pt>
                <c:pt idx="1904">
                  <c:v>-478326661864.14203</c:v>
                </c:pt>
                <c:pt idx="1905" formatCode="0.00E+00">
                  <c:v>-6.92446744907989E+26</c:v>
                </c:pt>
                <c:pt idx="1906">
                  <c:v>-843387244267.98999</c:v>
                </c:pt>
                <c:pt idx="1907" formatCode="0.00E+00">
                  <c:v>-1.32822204522327E+26</c:v>
                </c:pt>
                <c:pt idx="1908">
                  <c:v>-1494739677080.29</c:v>
                </c:pt>
                <c:pt idx="1909" formatCode="0.00E+00">
                  <c:v>-2.4050096222346401E+25</c:v>
                </c:pt>
                <c:pt idx="1910">
                  <c:v>-2662244906165.9102</c:v>
                </c:pt>
                <c:pt idx="1911" formatCode="0.00E+00">
                  <c:v>-4.1023951085747799E+24</c:v>
                </c:pt>
                <c:pt idx="1912">
                  <c:v>-4764101931152.5703</c:v>
                </c:pt>
                <c:pt idx="1913" formatCode="0.00E+00">
                  <c:v>-6.5778065972175905E+23</c:v>
                </c:pt>
                <c:pt idx="1914">
                  <c:v>-8563869715638.9697</c:v>
                </c:pt>
                <c:pt idx="1915" formatCode="0.00E+00">
                  <c:v>-9.89063020918701E+22</c:v>
                </c:pt>
                <c:pt idx="1916">
                  <c:v>-15460332903329.5</c:v>
                </c:pt>
                <c:pt idx="1917" formatCode="0.00E+00">
                  <c:v>-1.3911087826589201E+22</c:v>
                </c:pt>
                <c:pt idx="1918">
                  <c:v>-28023954228570.301</c:v>
                </c:pt>
                <c:pt idx="1919" formatCode="0.00E+00">
                  <c:v>-1.8251364919155601E+21</c:v>
                </c:pt>
                <c:pt idx="1920">
                  <c:v>-50991954122384.602</c:v>
                </c:pt>
                <c:pt idx="1921" formatCode="0.00E+00">
                  <c:v>-2.2270220057388601E+20</c:v>
                </c:pt>
                <c:pt idx="1922">
                  <c:v>-93117857259368.797</c:v>
                </c:pt>
                <c:pt idx="1923" formatCode="0.00E+00">
                  <c:v>-2.5189856672904298E+19</c:v>
                </c:pt>
                <c:pt idx="1924">
                  <c:v>-170615270496280</c:v>
                </c:pt>
                <c:pt idx="1925" formatCode="0.00E+00">
                  <c:v>-2.6317006813703798E+18</c:v>
                </c:pt>
                <c:pt idx="1926">
                  <c:v>-313579449482561</c:v>
                </c:pt>
                <c:pt idx="1927" formatCode="0.00E+00">
                  <c:v>-2.5294829439574099E+17</c:v>
                </c:pt>
                <c:pt idx="1928">
                  <c:v>-577975302331629</c:v>
                </c:pt>
                <c:pt idx="1929" formatCode="0.00E+00">
                  <c:v>-2.22686988543845E+16</c:v>
                </c:pt>
                <c:pt idx="1930">
                  <c:v>-1068035198535240</c:v>
                </c:pt>
                <c:pt idx="1931">
                  <c:v>-1786822507927370</c:v>
                </c:pt>
                <c:pt idx="1932">
                  <c:v>-1978124466281650</c:v>
                </c:pt>
                <c:pt idx="1933">
                  <c:v>-129949082589807</c:v>
                </c:pt>
                <c:pt idx="1934">
                  <c:v>-3670998165179270</c:v>
                </c:pt>
                <c:pt idx="1935">
                  <c:v>-8511734503358.3496</c:v>
                </c:pt>
                <c:pt idx="1936">
                  <c:v>-6824020648169420</c:v>
                </c:pt>
                <c:pt idx="1937">
                  <c:v>-498483060247.17902</c:v>
                </c:pt>
                <c:pt idx="1938" formatCode="0.00E+00">
                  <c:v>-1.270211677707E+16</c:v>
                </c:pt>
                <c:pt idx="1939">
                  <c:v>-25881159485.269501</c:v>
                </c:pt>
                <c:pt idx="1940" formatCode="0.00E+00">
                  <c:v>-2.36665257523104E+16</c:v>
                </c:pt>
                <c:pt idx="1941">
                  <c:v>-1179400317.74862</c:v>
                </c:pt>
                <c:pt idx="1942" formatCode="0.00E+00">
                  <c:v>-4.4120996986998304E+16</c:v>
                </c:pt>
                <c:pt idx="1943">
                  <c:v>-46606237.808384903</c:v>
                </c:pt>
                <c:pt idx="1944" formatCode="0.00E+00">
                  <c:v>-8.2266323500262E+16</c:v>
                </c:pt>
                <c:pt idx="1945">
                  <c:v>-1573852.4695782301</c:v>
                </c:pt>
                <c:pt idx="1946" formatCode="0.00E+00">
                  <c:v>-1.5334104134945402E+17</c:v>
                </c:pt>
                <c:pt idx="1947">
                  <c:v>-44840.857094360501</c:v>
                </c:pt>
                <c:pt idx="1948" formatCode="0.00E+00">
                  <c:v>-2.8557683455344602E+17</c:v>
                </c:pt>
                <c:pt idx="1949">
                  <c:v>-1306.83923401773</c:v>
                </c:pt>
                <c:pt idx="1950" formatCode="0.00E+00">
                  <c:v>-5.3107164176155501E+17</c:v>
                </c:pt>
                <c:pt idx="1951">
                  <c:v>-276.03425835973201</c:v>
                </c:pt>
                <c:pt idx="1952" formatCode="0.00E+00">
                  <c:v>-9.8547593827478694E+17</c:v>
                </c:pt>
                <c:pt idx="1953">
                  <c:v>-239.68100259427601</c:v>
                </c:pt>
                <c:pt idx="1954" formatCode="0.00E+00">
                  <c:v>-1.8232525901297001E+18</c:v>
                </c:pt>
                <c:pt idx="1955">
                  <c:v>-221.84739716826601</c:v>
                </c:pt>
                <c:pt idx="1956" formatCode="0.00E+00">
                  <c:v>-3.3599423461894098E+18</c:v>
                </c:pt>
                <c:pt idx="1957">
                  <c:v>-204.38920628716301</c:v>
                </c:pt>
                <c:pt idx="1958" formatCode="0.00E+00">
                  <c:v>-6.1600512265115699E+18</c:v>
                </c:pt>
                <c:pt idx="1959">
                  <c:v>-187.04064345036801</c:v>
                </c:pt>
                <c:pt idx="1960" formatCode="0.00E+00">
                  <c:v>-1.12191295930175E+19</c:v>
                </c:pt>
                <c:pt idx="1961">
                  <c:v>-169.787136772655</c:v>
                </c:pt>
                <c:pt idx="1962" formatCode="0.00E+00">
                  <c:v>-2.02594794934021E+19</c:v>
                </c:pt>
                <c:pt idx="1963">
                  <c:v>-152.61687521767701</c:v>
                </c:pt>
                <c:pt idx="1964" formatCode="0.00E+00">
                  <c:v>-3.6182133811209101E+19</c:v>
                </c:pt>
                <c:pt idx="1965">
                  <c:v>-135.51834685964999</c:v>
                </c:pt>
                <c:pt idx="1966" formatCode="0.00E+00">
                  <c:v>-6.3686189633467802E+19</c:v>
                </c:pt>
                <c:pt idx="1967">
                  <c:v>-118.480291400867</c:v>
                </c:pt>
                <c:pt idx="1968" formatCode="0.00E+00">
                  <c:v>-1.0992564874374E+20</c:v>
                </c:pt>
                <c:pt idx="1969">
                  <c:v>-101.491668307582</c:v>
                </c:pt>
                <c:pt idx="1970" formatCode="0.00E+00">
                  <c:v>-1.8463279825006199E+20</c:v>
                </c:pt>
                <c:pt idx="1971">
                  <c:v>-84.541626390297495</c:v>
                </c:pt>
                <c:pt idx="1972" formatCode="0.00E+00">
                  <c:v>-2.9792945113998498E+20</c:v>
                </c:pt>
                <c:pt idx="1973">
                  <c:v>-67.6194746070273</c:v>
                </c:pt>
                <c:pt idx="1974" formatCode="0.00E+00">
                  <c:v>-4.5096820692541499E+20</c:v>
                </c:pt>
                <c:pt idx="1975">
                  <c:v>-50.714653911699202</c:v>
                </c:pt>
                <c:pt idx="1976" formatCode="0.00E+00">
                  <c:v>-6.0703768333345201E+20</c:v>
                </c:pt>
                <c:pt idx="1977">
                  <c:v>-33.816709981117</c:v>
                </c:pt>
                <c:pt idx="1978" formatCode="0.00E+00">
                  <c:v>-6.1301283160318699E+20</c:v>
                </c:pt>
                <c:pt idx="1979">
                  <c:v>-16.915266663541399</c:v>
                </c:pt>
                <c:pt idx="1980">
                  <c:v>78240101.568264097</c:v>
                </c:pt>
                <c:pt idx="1981" formatCode="0.00E+00">
                  <c:v>1.06945914125212E-12</c:v>
                </c:pt>
                <c:pt idx="1982" formatCode="0.00E+00">
                  <c:v>2.5011451891912199E+21</c:v>
                </c:pt>
                <c:pt idx="1983">
                  <c:v>16.9393873241949</c:v>
                </c:pt>
                <c:pt idx="1984" formatCode="0.00E+00">
                  <c:v>1.01023105886064E+22</c:v>
                </c:pt>
                <c:pt idx="1985">
                  <c:v>33.913191235147501</c:v>
                </c:pt>
                <c:pt idx="1986" formatCode="0.00E+00">
                  <c:v>3.0592817447591498E+22</c:v>
                </c:pt>
                <c:pt idx="1987">
                  <c:v>50.931731366936297</c:v>
                </c:pt>
                <c:pt idx="1988" formatCode="0.00E+00">
                  <c:v>8.2310370433343708E+22</c:v>
                </c:pt>
                <c:pt idx="1989">
                  <c:v>68.005376130176401</c:v>
                </c:pt>
                <c:pt idx="1990" formatCode="0.00E+00">
                  <c:v>2.0748317718145002E+23</c:v>
                </c:pt>
                <c:pt idx="1991">
                  <c:v>85.144567882479095</c:v>
                </c:pt>
                <c:pt idx="1992" formatCode="0.00E+00">
                  <c:v>5.0169239944278598E+23</c:v>
                </c:pt>
                <c:pt idx="1993">
                  <c:v>102.35984833043</c:v>
                </c:pt>
                <c:pt idx="1994" formatCode="0.00E+00">
                  <c:v>1.1782726554686699E+24</c:v>
                </c:pt>
                <c:pt idx="1995">
                  <c:v>119.661884293847</c:v>
                </c:pt>
                <c:pt idx="1996" formatCode="0.00E+00">
                  <c:v>2.7078232261193998E+24</c:v>
                </c:pt>
                <c:pt idx="1997">
                  <c:v>137.06149396511</c:v>
                </c:pt>
                <c:pt idx="1998" formatCode="0.00E+00">
                  <c:v>6.1179985448005101E+24</c:v>
                </c:pt>
                <c:pt idx="1999">
                  <c:v>154.56967379983399</c:v>
                </c:pt>
                <c:pt idx="2000" formatCode="0.00E+00">
                  <c:v>1.3632960849410101E+25</c:v>
                </c:pt>
                <c:pt idx="2001">
                  <c:v>172.19762617948899</c:v>
                </c:pt>
                <c:pt idx="2002" formatCode="0.00E+00">
                  <c:v>3.00279517786893E+25</c:v>
                </c:pt>
                <c:pt idx="2003">
                  <c:v>189.95678799250399</c:v>
                </c:pt>
                <c:pt idx="2004" formatCode="0.00E+00">
                  <c:v>6.5480084459835304E+25</c:v>
                </c:pt>
                <c:pt idx="2005">
                  <c:v>207.858860287445</c:v>
                </c:pt>
                <c:pt idx="2006" formatCode="0.00E+00">
                  <c:v>1.41530785630806E+26</c:v>
                </c:pt>
                <c:pt idx="2007">
                  <c:v>225.91583916027801</c:v>
                </c:pt>
                <c:pt idx="2008" formatCode="0.00E+00">
                  <c:v>3.0348146373081299E+26</c:v>
                </c:pt>
                <c:pt idx="2009">
                  <c:v>244.140048047768</c:v>
                </c:pt>
                <c:pt idx="2010" formatCode="0.00E+00">
                  <c:v>6.46012887462085E+26</c:v>
                </c:pt>
                <c:pt idx="2011">
                  <c:v>262.54417161073297</c:v>
                </c:pt>
                <c:pt idx="2012" formatCode="0.00E+00">
                  <c:v>1.3658310879648499E+27</c:v>
                </c:pt>
                <c:pt idx="2013">
                  <c:v>281.14129140407999</c:v>
                </c:pt>
                <c:pt idx="2014" formatCode="0.00E+00">
                  <c:v>2.8692357875979902E+27</c:v>
                </c:pt>
                <c:pt idx="2015">
                  <c:v>299.94492354605501</c:v>
                </c:pt>
                <c:pt idx="2016" formatCode="0.00E+00">
                  <c:v>5.9906658395186199E+27</c:v>
                </c:pt>
                <c:pt idx="2017">
                  <c:v>318.96905861643802</c:v>
                </c:pt>
                <c:pt idx="2018" formatCode="0.00E+00">
                  <c:v>1.2434204110544E+28</c:v>
                </c:pt>
                <c:pt idx="2019">
                  <c:v>338.22820403337698</c:v>
                </c:pt>
                <c:pt idx="2020" formatCode="0.00E+00">
                  <c:v>2.5660439130727498E+28</c:v>
                </c:pt>
                <c:pt idx="2021">
                  <c:v>357.73742918086998</c:v>
                </c:pt>
                <c:pt idx="2022" formatCode="0.00E+00">
                  <c:v>5.2657730532584802E+28</c:v>
                </c:pt>
                <c:pt idx="2023">
                  <c:v>377.51241358443201</c:v>
                </c:pt>
                <c:pt idx="2024" formatCode="0.00E+00">
                  <c:v>1.07459366810272E+29</c:v>
                </c:pt>
                <c:pt idx="2025">
                  <c:v>397.56949846119602</c:v>
                </c:pt>
                <c:pt idx="2026" formatCode="0.00E+00">
                  <c:v>2.18086556859702E+29</c:v>
                </c:pt>
                <c:pt idx="2027">
                  <c:v>417.92574200304801</c:v>
                </c:pt>
                <c:pt idx="2028" formatCode="0.00E+00">
                  <c:v>4.4017253780481602E+29</c:v>
                </c:pt>
                <c:pt idx="2029">
                  <c:v>438.598978788122</c:v>
                </c:pt>
                <c:pt idx="2030" formatCode="0.00E+00">
                  <c:v>8.8353497172129401E+29</c:v>
                </c:pt>
                <c:pt idx="2031">
                  <c:v>459.60788375738002</c:v>
                </c:pt>
                <c:pt idx="2032" formatCode="0.00E+00">
                  <c:v>1.76368269896897E+30</c:v>
                </c:pt>
                <c:pt idx="2033">
                  <c:v>480.97204123965099</c:v>
                </c:pt>
                <c:pt idx="2034" formatCode="0.00E+00">
                  <c:v>3.5010252661257201E+30</c:v>
                </c:pt>
                <c:pt idx="2035">
                  <c:v>502.71201956148002</c:v>
                </c:pt>
                <c:pt idx="2036" formatCode="0.00E+00">
                  <c:v>6.9107353521962999E+30</c:v>
                </c:pt>
                <c:pt idx="2037">
                  <c:v>524.84945183796594</c:v>
                </c:pt>
                <c:pt idx="2038" formatCode="0.00E+00">
                  <c:v>1.35637076491495E+31</c:v>
                </c:pt>
                <c:pt idx="2039">
                  <c:v>547.40712360843804</c:v>
                </c:pt>
                <c:pt idx="2040" formatCode="0.00E+00">
                  <c:v>2.64681787545485E+31</c:v>
                </c:pt>
                <c:pt idx="2041">
                  <c:v>570.40906805775603</c:v>
                </c:pt>
                <c:pt idx="2042" formatCode="0.00E+00">
                  <c:v>5.1347994311613002E+31</c:v>
                </c:pt>
                <c:pt idx="2043">
                  <c:v>593.88066965116604</c:v>
                </c:pt>
                <c:pt idx="2044" formatCode="0.00E+00">
                  <c:v>9.9022851495859499E+31</c:v>
                </c:pt>
                <c:pt idx="2045">
                  <c:v>617.84877710985199</c:v>
                </c:pt>
                <c:pt idx="2046" formatCode="0.00E+00">
                  <c:v>1.8980840098599699E+32</c:v>
                </c:pt>
                <c:pt idx="2047">
                  <c:v>642.34182676707599</c:v>
                </c:pt>
                <c:pt idx="2048" formatCode="0.00E+00">
                  <c:v>3.6158979381349801E+32</c:v>
                </c:pt>
                <c:pt idx="2049">
                  <c:v>667.38997747345195</c:v>
                </c:pt>
                <c:pt idx="2050" formatCode="0.00E+00">
                  <c:v>6.8452246733762501E+32</c:v>
                </c:pt>
                <c:pt idx="2051">
                  <c:v>693.02525836678797</c:v>
                </c:pt>
                <c:pt idx="2052" formatCode="0.00E+00">
                  <c:v>1.2875905518144499E+33</c:v>
                </c:pt>
                <c:pt idx="2053">
                  <c:v>719.28173098966397</c:v>
                </c:pt>
                <c:pt idx="2054" formatCode="0.00E+00">
                  <c:v>2.4062012418468399E+33</c:v>
                </c:pt>
                <c:pt idx="2055">
                  <c:v>746.19566743028997</c:v>
                </c:pt>
                <c:pt idx="2056" formatCode="0.00E+00">
                  <c:v>4.4667718895582499E+33</c:v>
                </c:pt>
                <c:pt idx="2057">
                  <c:v>773.80574638274902</c:v>
                </c:pt>
                <c:pt idx="2058" formatCode="0.00E+00">
                  <c:v>8.2357848424226097E+33</c:v>
                </c:pt>
                <c:pt idx="2059">
                  <c:v>802.15326927613398</c:v>
                </c:pt>
                <c:pt idx="2060" formatCode="0.00E+00">
                  <c:v>1.50801482115069E+34</c:v>
                </c:pt>
                <c:pt idx="2061">
                  <c:v>831.28239891401199</c:v>
                </c:pt>
                <c:pt idx="2062" formatCode="0.00E+00">
                  <c:v>2.7417889767651501E+34</c:v>
                </c:pt>
                <c:pt idx="2063">
                  <c:v>861.24042340230096</c:v>
                </c:pt>
                <c:pt idx="2064" formatCode="0.00E+00">
                  <c:v>4.9491101604106896E+34</c:v>
                </c:pt>
                <c:pt idx="2065">
                  <c:v>892.07804853266498</c:v>
                </c:pt>
                <c:pt idx="2066" formatCode="0.00E+00">
                  <c:v>8.8678907535655995E+34</c:v>
                </c:pt>
                <c:pt idx="2067">
                  <c:v>923.84972223912098</c:v>
                </c:pt>
                <c:pt idx="2068" formatCode="0.00E+00">
                  <c:v>1.57705825002077E+35</c:v>
                </c:pt>
                <c:pt idx="2069" formatCode="0.00E+00">
                  <c:v>956.61399526835896</c:v>
                </c:pt>
                <c:pt idx="2070" formatCode="0.00E+00">
                  <c:v>2.7831850004206999E+35</c:v>
                </c:pt>
                <c:pt idx="2071">
                  <c:v>990.43392281221998</c:v>
                </c:pt>
                <c:pt idx="2072" formatCode="0.00E+00">
                  <c:v>4.8734312410403003E+35</c:v>
                </c:pt>
                <c:pt idx="2073">
                  <c:v>1025.3775125591401</c:v>
                </c:pt>
                <c:pt idx="2074" formatCode="0.00E+00">
                  <c:v>8.4655718583091001E+35</c:v>
                </c:pt>
                <c:pt idx="2075">
                  <c:v>1061.5182254486899</c:v>
                </c:pt>
                <c:pt idx="2076" formatCode="0.00E+00">
                  <c:v>1.4585976830081701E+36</c:v>
                </c:pt>
                <c:pt idx="2077">
                  <c:v>1098.9355363817599</c:v>
                </c:pt>
                <c:pt idx="2078" formatCode="0.00E+00">
                  <c:v>2.49230052535356E+36</c:v>
                </c:pt>
                <c:pt idx="2079">
                  <c:v>1137.71556327494</c:v>
                </c:pt>
                <c:pt idx="2080" formatCode="0.00E+00">
                  <c:v>4.2225785727396597E+36</c:v>
                </c:pt>
                <c:pt idx="2081">
                  <c:v>1177.95177418362</c:v>
                </c:pt>
                <c:pt idx="2082" formatCode="0.00E+00">
                  <c:v>7.0923989966695304E+36</c:v>
                </c:pt>
                <c:pt idx="2083">
                  <c:v>1219.74578379327</c:v>
                </c:pt>
                <c:pt idx="2084" formatCode="0.00E+00">
                  <c:v>1.1807860415211501E+37</c:v>
                </c:pt>
                <c:pt idx="2085">
                  <c:v>1263.20825243946</c:v>
                </c:pt>
                <c:pt idx="2086" formatCode="0.00E+00">
                  <c:v>1.9482080590616599E+37</c:v>
                </c:pt>
                <c:pt idx="2087">
                  <c:v>1308.4599030222</c:v>
                </c:pt>
                <c:pt idx="2088" formatCode="0.00E+00">
                  <c:v>3.1849886306717298E+37</c:v>
                </c:pt>
                <c:pt idx="2089">
                  <c:v>1355.6326737994</c:v>
                </c:pt>
                <c:pt idx="2090" formatCode="0.00E+00">
                  <c:v>5.1583419234566203E+37</c:v>
                </c:pt>
                <c:pt idx="2091">
                  <c:v>1404.87102816383</c:v>
                </c:pt>
                <c:pt idx="2092" formatCode="0.00E+00">
                  <c:v>8.2748899982259697E+37</c:v>
                </c:pt>
                <c:pt idx="2093">
                  <c:v>1456.33344623416</c:v>
                </c:pt>
                <c:pt idx="2094" formatCode="0.00E+00">
                  <c:v>1.31456867108073E+38</c:v>
                </c:pt>
                <c:pt idx="2095">
                  <c:v>1510.19412755234</c:v>
                </c:pt>
                <c:pt idx="2096" formatCode="0.00E+00">
                  <c:v>2.0677177572722698E+38</c:v>
                </c:pt>
                <c:pt idx="2097">
                  <c:v>1566.6449395402101</c:v>
                </c:pt>
                <c:pt idx="2098" formatCode="0.00E+00">
                  <c:v>3.2196083676378701E+38</c:v>
                </c:pt>
                <c:pt idx="2099">
                  <c:v>1625.8976528244</c:v>
                </c:pt>
                <c:pt idx="2100" formatCode="0.00E+00">
                  <c:v>4.9617446702010903E+38</c:v>
                </c:pt>
                <c:pt idx="2101">
                  <c:v>1688.1865123407099</c:v>
                </c:pt>
                <c:pt idx="2102" formatCode="0.00E+00">
                  <c:v>7.5665862382279303E+38</c:v>
                </c:pt>
                <c:pt idx="2103">
                  <c:v>1753.7712025856199</c:v>
                </c:pt>
                <c:pt idx="2104" formatCode="0.00E+00">
                  <c:v>1.1415981671758601E+39</c:v>
                </c:pt>
                <c:pt idx="2105">
                  <c:v>1822.9402768804</c:v>
                </c:pt>
                <c:pt idx="2106" formatCode="0.00E+00">
                  <c:v>1.7036743086423101E+39</c:v>
                </c:pt>
                <c:pt idx="2107">
                  <c:v>1896.0151345391901</c:v>
                </c:pt>
                <c:pt idx="2108" formatCode="0.00E+00">
                  <c:v>2.51438093127825E+39</c:v>
                </c:pt>
                <c:pt idx="2109">
                  <c:v>1973.3546469994899</c:v>
                </c:pt>
                <c:pt idx="2110" formatCode="0.00E+00">
                  <c:v>3.6690760838305799E+39</c:v>
                </c:pt>
                <c:pt idx="2111">
                  <c:v>2055.36055505578</c:v>
                </c:pt>
                <c:pt idx="2112" formatCode="0.00E+00">
                  <c:v>5.2926385589626397E+39</c:v>
                </c:pt>
                <c:pt idx="2113">
                  <c:v>2142.4837853188401</c:v>
                </c:pt>
                <c:pt idx="2114" formatCode="0.00E+00">
                  <c:v>7.5454495061825405E+39</c:v>
                </c:pt>
                <c:pt idx="2115">
                  <c:v>2235.2318661581899</c:v>
                </c:pt>
                <c:pt idx="2116" formatCode="0.00E+00">
                  <c:v>1.06292243335353E+40</c:v>
                </c:pt>
                <c:pt idx="2117">
                  <c:v>2334.1776632741398</c:v>
                </c:pt>
                <c:pt idx="2118" formatCode="0.00E+00">
                  <c:v>1.4791987008674799E+40</c:v>
                </c:pt>
                <c:pt idx="2119">
                  <c:v>2439.9697047484501</c:v>
                </c:pt>
                <c:pt idx="2120" formatCode="0.00E+00">
                  <c:v>2.0331224204839301E+40</c:v>
                </c:pt>
                <c:pt idx="2121">
                  <c:v>2553.3444275874899</c:v>
                </c:pt>
                <c:pt idx="2122" formatCode="0.00E+00">
                  <c:v>2.7594010830762499E+40</c:v>
                </c:pt>
                <c:pt idx="2123">
                  <c:v>2675.1407558318301</c:v>
                </c:pt>
                <c:pt idx="2124" formatCode="0.00E+00">
                  <c:v>3.6972706316597699E+40</c:v>
                </c:pt>
                <c:pt idx="2125">
                  <c:v>2806.31751871815</c:v>
                </c:pt>
                <c:pt idx="2126" formatCode="0.00E+00">
                  <c:v>4.88947411299495E+40</c:v>
                </c:pt>
                <c:pt idx="2127">
                  <c:v>2947.9743419578199</c:v>
                </c:pt>
                <c:pt idx="2128" formatCode="0.00E+00">
                  <c:v>6.3805112665565395E+40</c:v>
                </c:pt>
                <c:pt idx="2129">
                  <c:v>3101.37680356384</c:v>
                </c:pt>
                <c:pt idx="2130" formatCode="0.00E+00">
                  <c:v>8.21405557258687E+40</c:v>
                </c:pt>
                <c:pt idx="2131">
                  <c:v>3267.9868478397798</c:v>
                </c:pt>
                <c:pt idx="2132" formatCode="0.00E+00">
                  <c:v>1.0429499786499299E+41</c:v>
                </c:pt>
                <c:pt idx="2133">
                  <c:v>3449.49971039603</c:v>
                </c:pt>
                <c:pt idx="2134" formatCode="0.00E+00">
                  <c:v>1.3057687487533199E+41</c:v>
                </c:pt>
                <c:pt idx="2135">
                  <c:v>3647.8889409776798</c:v>
                </c:pt>
                <c:pt idx="2136" formatCode="0.00E+00">
                  <c:v>1.6116013756896E+41</c:v>
                </c:pt>
                <c:pt idx="2137">
                  <c:v>3865.46154294707</c:v>
                </c:pt>
                <c:pt idx="2138" formatCode="0.00E+00">
                  <c:v>1.9603223301831201E+41</c:v>
                </c:pt>
                <c:pt idx="2139">
                  <c:v>4104.9258099132003</c:v>
                </c:pt>
                <c:pt idx="2140" formatCode="0.00E+00">
                  <c:v>2.3494382352085399E+41</c:v>
                </c:pt>
                <c:pt idx="2141">
                  <c:v>4369.4751735871196</c:v>
                </c:pt>
                <c:pt idx="2142" formatCode="0.00E+00">
                  <c:v>2.7736627888391002E+41</c:v>
                </c:pt>
                <c:pt idx="2143">
                  <c:v>4662.89233975152</c:v>
                </c:pt>
                <c:pt idx="2144" formatCode="0.00E+00">
                  <c:v>3.2246376134316801E+41</c:v>
                </c:pt>
                <c:pt idx="2145">
                  <c:v>4989.6792591429503</c:v>
                </c:pt>
                <c:pt idx="2146" formatCode="0.00E+00">
                  <c:v>3.69086733101675E+41</c:v>
                </c:pt>
                <c:pt idx="2147">
                  <c:v>5355.2201634489102</c:v>
                </c:pt>
                <c:pt idx="2148" formatCode="0.00E+00">
                  <c:v>4.1579272299586397E+41</c:v>
                </c:pt>
                <c:pt idx="2149">
                  <c:v>5765.9871396118897</c:v>
                </c:pt>
                <c:pt idx="2150" formatCode="0.00E+00">
                  <c:v>4.6089807747769997E+41</c:v>
                </c:pt>
                <c:pt idx="2151">
                  <c:v>6229.80071982151</c:v>
                </c:pt>
                <c:pt idx="2152" formatCode="0.00E+00">
                  <c:v>5.0256125385284599E+41</c:v>
                </c:pt>
                <c:pt idx="2153">
                  <c:v>6756.1620096609604</c:v>
                </c:pt>
                <c:pt idx="2154" formatCode="0.00E+00">
                  <c:v>5.3889426424149496E+41</c:v>
                </c:pt>
                <c:pt idx="2155">
                  <c:v>7356.6783528972101</c:v>
                </c:pt>
                <c:pt idx="2156" formatCode="0.00E+00">
                  <c:v>5.6809463147493301E+41</c:v>
                </c:pt>
                <c:pt idx="2157">
                  <c:v>8045.6119851942203</c:v>
                </c:pt>
                <c:pt idx="2158" formatCode="0.00E+00">
                  <c:v>5.8858631982471E+41</c:v>
                </c:pt>
                <c:pt idx="2159">
                  <c:v>8840.5913313397396</c:v>
                </c:pt>
                <c:pt idx="2160" formatCode="0.00E+00">
                  <c:v>5.9915526670444799E+41</c:v>
                </c:pt>
                <c:pt idx="2161">
                  <c:v>9763.5386437180096</c:v>
                </c:pt>
                <c:pt idx="2162" formatCode="0.00E+00">
                  <c:v>5.9906401245525599E+41</c:v>
                </c:pt>
                <c:pt idx="2163">
                  <c:v>10841.887120260701</c:v>
                </c:pt>
                <c:pt idx="2164" formatCode="0.00E+00">
                  <c:v>5.8813093958502904E+41</c:v>
                </c:pt>
                <c:pt idx="2165">
                  <c:v>12110.187708343799</c:v>
                </c:pt>
                <c:pt idx="2166" formatCode="0.00E+00">
                  <c:v>5.6676289198796502E+41</c:v>
                </c:pt>
                <c:pt idx="2167">
                  <c:v>13612.2437109738</c:v>
                </c:pt>
                <c:pt idx="2168" formatCode="0.00E+00">
                  <c:v>5.3593514752607298E+41</c:v>
                </c:pt>
                <c:pt idx="2169">
                  <c:v>15403.9647204905</c:v>
                </c:pt>
                <c:pt idx="2170" formatCode="0.00E+00">
                  <c:v>4.97119171060841E+41</c:v>
                </c:pt>
                <c:pt idx="2171">
                  <c:v>17557.207100622702</c:v>
                </c:pt>
                <c:pt idx="2172" formatCode="0.00E+00">
                  <c:v>4.5216529495344098E+41</c:v>
                </c:pt>
                <c:pt idx="2173">
                  <c:v>20164.976169499801</c:v>
                </c:pt>
                <c:pt idx="2174" formatCode="0.00E+00">
                  <c:v>4.0315335915599899E+41</c:v>
                </c:pt>
                <c:pt idx="2175">
                  <c:v>23348.5200726002</c:v>
                </c:pt>
                <c:pt idx="2176" formatCode="0.00E+00">
                  <c:v>3.52228392105763E+41</c:v>
                </c:pt>
                <c:pt idx="2177">
                  <c:v>27267.068827340699</c:v>
                </c:pt>
                <c:pt idx="2178" formatCode="0.00E+00">
                  <c:v>3.01439933802845E+41</c:v>
                </c:pt>
                <c:pt idx="2179">
                  <c:v>32131.296614717201</c:v>
                </c:pt>
                <c:pt idx="2180" formatCode="0.00E+00">
                  <c:v>2.5260235883311698E+41</c:v>
                </c:pt>
                <c:pt idx="2181">
                  <c:v>38222.059767098697</c:v>
                </c:pt>
                <c:pt idx="2182" formatCode="0.00E+00">
                  <c:v>2.0718982515114399E+41</c:v>
                </c:pt>
                <c:pt idx="2183">
                  <c:v>45916.660523317201</c:v>
                </c:pt>
                <c:pt idx="2184" formatCode="0.00E+00">
                  <c:v>1.6627397958352001E+41</c:v>
                </c:pt>
                <c:pt idx="2185">
                  <c:v>55725.919031564503</c:v>
                </c:pt>
                <c:pt idx="2186" formatCode="0.00E+00">
                  <c:v>1.3050630926791701E+41</c:v>
                </c:pt>
                <c:pt idx="2187">
                  <c:v>68346.873621212901</c:v>
                </c:pt>
                <c:pt idx="2188" formatCode="0.00E+00">
                  <c:v>1.0014112727922999E+41</c:v>
                </c:pt>
                <c:pt idx="2189">
                  <c:v>84738.233736567505</c:v>
                </c:pt>
                <c:pt idx="2190" formatCode="0.00E+00">
                  <c:v>7.5090555632516596E+40</c:v>
                </c:pt>
                <c:pt idx="2191">
                  <c:v>106229.18557443999</c:v>
                </c:pt>
                <c:pt idx="2192" formatCode="0.00E+00">
                  <c:v>5.5000126725012099E+40</c:v>
                </c:pt>
                <c:pt idx="2193">
                  <c:v>134677.42616872099</c:v>
                </c:pt>
                <c:pt idx="2194" formatCode="0.00E+00">
                  <c:v>3.9332955762106899E+40</c:v>
                </c:pt>
                <c:pt idx="2195">
                  <c:v>172700.36076733799</c:v>
                </c:pt>
                <c:pt idx="2196" formatCode="0.00E+00">
                  <c:v>2.7451628538827201E+40</c:v>
                </c:pt>
                <c:pt idx="2197">
                  <c:v>224015.787854544</c:v>
                </c:pt>
                <c:pt idx="2198" formatCode="0.00E+00">
                  <c:v>1.86894833393071E+40</c:v>
                </c:pt>
                <c:pt idx="2199">
                  <c:v>293947.564252529</c:v>
                </c:pt>
                <c:pt idx="2200" formatCode="0.00E+00">
                  <c:v>1.2406172301410601E+40</c:v>
                </c:pt>
                <c:pt idx="2201">
                  <c:v>390181.58654815698</c:v>
                </c:pt>
                <c:pt idx="2202" formatCode="0.00E+00">
                  <c:v>8.0256042534531899E+39</c:v>
                </c:pt>
                <c:pt idx="2203">
                  <c:v>523904.18486671598</c:v>
                </c:pt>
                <c:pt idx="2204" formatCode="0.00E+00">
                  <c:v>5.05707415088288E+39</c:v>
                </c:pt>
                <c:pt idx="2205">
                  <c:v>711528.751241402</c:v>
                </c:pt>
                <c:pt idx="2206" formatCode="0.00E+00">
                  <c:v>3.1022631564165102E+39</c:v>
                </c:pt>
                <c:pt idx="2207">
                  <c:v>977333.39890373196</c:v>
                </c:pt>
                <c:pt idx="2208" formatCode="0.00E+00">
                  <c:v>1.85176261594841E+39</c:v>
                </c:pt>
                <c:pt idx="2209">
                  <c:v>1357519.19832641</c:v>
                </c:pt>
                <c:pt idx="2210" formatCode="0.00E+00">
                  <c:v>1.0749350032411301E+39</c:v>
                </c:pt>
                <c:pt idx="2211">
                  <c:v>1906498.5303906901</c:v>
                </c:pt>
                <c:pt idx="2212" formatCode="0.00E+00">
                  <c:v>6.0649194454678998E+38</c:v>
                </c:pt>
                <c:pt idx="2213">
                  <c:v>2706707.9731708998</c:v>
                </c:pt>
                <c:pt idx="2214" formatCode="0.00E+00">
                  <c:v>3.32400774477444E+38</c:v>
                </c:pt>
                <c:pt idx="2215">
                  <c:v>3884028.6157875601</c:v>
                </c:pt>
                <c:pt idx="2216" formatCode="0.00E+00">
                  <c:v>1.76861575472245E+38</c:v>
                </c:pt>
                <c:pt idx="2217">
                  <c:v>5632186.6132472605</c:v>
                </c:pt>
                <c:pt idx="2218" formatCode="0.00E+00">
                  <c:v>9.1300131165026403E+37</c:v>
                </c:pt>
                <c:pt idx="2219">
                  <c:v>8251629.6754933298</c:v>
                </c:pt>
                <c:pt idx="2220" formatCode="0.00E+00">
                  <c:v>4.5698183836732897E+37</c:v>
                </c:pt>
                <c:pt idx="2221">
                  <c:v>12211889.547207899</c:v>
                </c:pt>
                <c:pt idx="2222" formatCode="0.00E+00">
                  <c:v>2.2163073358382598E+37</c:v>
                </c:pt>
                <c:pt idx="2223">
                  <c:v>18252292.414530501</c:v>
                </c:pt>
                <c:pt idx="2224" formatCode="0.00E+00">
                  <c:v>1.04080308735346E+37</c:v>
                </c:pt>
                <c:pt idx="2225">
                  <c:v>27545679.438466899</c:v>
                </c:pt>
                <c:pt idx="2226" formatCode="0.00E+00">
                  <c:v>4.7294248026168198E+36</c:v>
                </c:pt>
                <c:pt idx="2227">
                  <c:v>41966305.4676487</c:v>
                </c:pt>
                <c:pt idx="2228" formatCode="0.00E+00">
                  <c:v>2.0779343137245299E+36</c:v>
                </c:pt>
                <c:pt idx="2229">
                  <c:v>64531038.8970991</c:v>
                </c:pt>
                <c:pt idx="2230" formatCode="0.00E+00">
                  <c:v>8.8208387940965007E+35</c:v>
                </c:pt>
                <c:pt idx="2231">
                  <c:v>100130591.283702</c:v>
                </c:pt>
                <c:pt idx="2232" formatCode="0.00E+00">
                  <c:v>3.6149384657097597E+35</c:v>
                </c:pt>
                <c:pt idx="2233">
                  <c:v>156749012.70996299</c:v>
                </c:pt>
                <c:pt idx="2234" formatCode="0.00E+00">
                  <c:v>1.42905842857404E+35</c:v>
                </c:pt>
                <c:pt idx="2235">
                  <c:v>247509979.87519899</c:v>
                </c:pt>
                <c:pt idx="2236" formatCode="0.00E+00">
                  <c:v>5.4448768802544597E+34</c:v>
                </c:pt>
                <c:pt idx="2237">
                  <c:v>394131126.994102</c:v>
                </c:pt>
                <c:pt idx="2238" formatCode="0.00E+00">
                  <c:v>1.99770328697871E+34</c:v>
                </c:pt>
                <c:pt idx="2239">
                  <c:v>632789748.01045096</c:v>
                </c:pt>
                <c:pt idx="2240" formatCode="0.00E+00">
                  <c:v>7.0514500149087598E+33</c:v>
                </c:pt>
                <c:pt idx="2241">
                  <c:v>1024140807.5252399</c:v>
                </c:pt>
                <c:pt idx="2242" formatCode="0.00E+00">
                  <c:v>2.3922842846260201E+33</c:v>
                </c:pt>
                <c:pt idx="2243">
                  <c:v>1670523461.96033</c:v>
                </c:pt>
                <c:pt idx="2244" formatCode="0.00E+00">
                  <c:v>7.7928777748634097E+32</c:v>
                </c:pt>
                <c:pt idx="2245">
                  <c:v>2745677554.51302</c:v>
                </c:pt>
                <c:pt idx="2246" formatCode="0.00E+00">
                  <c:v>2.4348797547688301E+32</c:v>
                </c:pt>
                <c:pt idx="2247">
                  <c:v>4546341998.5827599</c:v>
                </c:pt>
                <c:pt idx="2248" formatCode="0.00E+00">
                  <c:v>7.2891033355952104E+31</c:v>
                </c:pt>
                <c:pt idx="2249" formatCode="0.00E+00">
                  <c:v>7582318083.8215799</c:v>
                </c:pt>
                <c:pt idx="2250" formatCode="0.00E+00">
                  <c:v>2.08827066285665E+31</c:v>
                </c:pt>
                <c:pt idx="2251">
                  <c:v>12734474331.5786</c:v>
                </c:pt>
                <c:pt idx="2252" formatCode="0.00E+00">
                  <c:v>5.7185987110862404E+30</c:v>
                </c:pt>
                <c:pt idx="2253">
                  <c:v>21533319740.730801</c:v>
                </c:pt>
                <c:pt idx="2254" formatCode="0.00E+00">
                  <c:v>1.4949596430335199E+30</c:v>
                </c:pt>
                <c:pt idx="2255">
                  <c:v>36652505443.709297</c:v>
                </c:pt>
                <c:pt idx="2256" formatCode="0.00E+00">
                  <c:v>3.7258350101522199E+29</c:v>
                </c:pt>
                <c:pt idx="2257">
                  <c:v>62787139049.210602</c:v>
                </c:pt>
                <c:pt idx="2258" formatCode="0.00E+00">
                  <c:v>8.8400994087935208E+28</c:v>
                </c:pt>
                <c:pt idx="2259">
                  <c:v>108223979046.01601</c:v>
                </c:pt>
                <c:pt idx="2260" formatCode="0.00E+00">
                  <c:v>1.9937923807459399E+28</c:v>
                </c:pt>
                <c:pt idx="2261">
                  <c:v>187660641002.65399</c:v>
                </c:pt>
                <c:pt idx="2262" formatCode="0.00E+00">
                  <c:v>4.2677922114979298E+27</c:v>
                </c:pt>
                <c:pt idx="2263">
                  <c:v>327288314492.021</c:v>
                </c:pt>
                <c:pt idx="2264" formatCode="0.00E+00">
                  <c:v>8.6555772718716394E+26</c:v>
                </c:pt>
                <c:pt idx="2265">
                  <c:v>573991683031.07495</c:v>
                </c:pt>
                <c:pt idx="2266" formatCode="0.00E+00">
                  <c:v>1.66027620624617E+26</c:v>
                </c:pt>
                <c:pt idx="2267">
                  <c:v>1012064144396</c:v>
                </c:pt>
                <c:pt idx="2268" formatCode="0.00E+00">
                  <c:v>3.0062595828380801E+25</c:v>
                </c:pt>
                <c:pt idx="2269">
                  <c:v>1793686639980.8601</c:v>
                </c:pt>
                <c:pt idx="2270" formatCode="0.00E+00">
                  <c:v>5.1279897151853397E+24</c:v>
                </c:pt>
                <c:pt idx="2271">
                  <c:v>3194692155268.9502</c:v>
                </c:pt>
                <c:pt idx="2272" formatCode="0.00E+00">
                  <c:v>8.2222515594624503E+23</c:v>
                </c:pt>
                <c:pt idx="2273">
                  <c:v>5716919217720.5</c:v>
                </c:pt>
                <c:pt idx="2274" formatCode="0.00E+00">
                  <c:v>1.2363277706576801E+23</c:v>
                </c:pt>
                <c:pt idx="2275">
                  <c:v>10276638086859.1</c:v>
                </c:pt>
                <c:pt idx="2276" formatCode="0.00E+00">
                  <c:v>1.7388845641094899E+22</c:v>
                </c:pt>
                <c:pt idx="2277">
                  <c:v>18552389425038.301</c:v>
                </c:pt>
                <c:pt idx="2278" formatCode="0.00E+00">
                  <c:v>2.2814187594436701E+21</c:v>
                </c:pt>
                <c:pt idx="2279">
                  <c:v>33628726841051.801</c:v>
                </c:pt>
                <c:pt idx="2280" formatCode="0.00E+00">
                  <c:v>2.78377524316224E+20</c:v>
                </c:pt>
                <c:pt idx="2281">
                  <c:v>61190311769947.5</c:v>
                </c:pt>
                <c:pt idx="2282" formatCode="0.00E+00">
                  <c:v>3.1487295232887202E+19</c:v>
                </c:pt>
                <c:pt idx="2283">
                  <c:v>111741368125930</c:v>
                </c:pt>
                <c:pt idx="2284" formatCode="0.00E+00">
                  <c:v>3.2896231763015301E+18</c:v>
                </c:pt>
                <c:pt idx="2285">
                  <c:v>204738213588042</c:v>
                </c:pt>
                <c:pt idx="2286" formatCode="0.00E+00">
                  <c:v>3.1618511084508301E+17</c:v>
                </c:pt>
                <c:pt idx="2287">
                  <c:v>376295135354724</c:v>
                </c:pt>
                <c:pt idx="2288" formatCode="0.00E+00">
                  <c:v>2.78358509294138E+16</c:v>
                </c:pt>
                <c:pt idx="2289">
                  <c:v>693569986749597</c:v>
                </c:pt>
                <c:pt idx="2290">
                  <c:v>2233526318408770</c:v>
                </c:pt>
                <c:pt idx="2291">
                  <c:v>1281641543346010</c:v>
                </c:pt>
                <c:pt idx="2292">
                  <c:v>162436221129784</c:v>
                </c:pt>
                <c:pt idx="2293">
                  <c:v>2373748072509860</c:v>
                </c:pt>
                <c:pt idx="2294">
                  <c:v>10639659476063.5</c:v>
                </c:pt>
                <c:pt idx="2295">
                  <c:v>4405195409751730</c:v>
                </c:pt>
                <c:pt idx="2296">
                  <c:v>623103318521.81104</c:v>
                </c:pt>
                <c:pt idx="2297">
                  <c:v>8188820337887300</c:v>
                </c:pt>
                <c:pt idx="2298">
                  <c:v>32351423022.061298</c:v>
                </c:pt>
                <c:pt idx="2299" formatCode="0.00E+00">
                  <c:v>1.52425318680994E+16</c:v>
                </c:pt>
                <c:pt idx="2300">
                  <c:v>1474249175.8352101</c:v>
                </c:pt>
                <c:pt idx="2301" formatCode="0.00E+00">
                  <c:v>2.83998155046085E+16</c:v>
                </c:pt>
                <c:pt idx="2302">
                  <c:v>58257728.6488159</c:v>
                </c:pt>
                <c:pt idx="2303" formatCode="0.00E+00">
                  <c:v>5.29451676779314E+16</c:v>
                </c:pt>
                <c:pt idx="2304">
                  <c:v>1967293.8796413301</c:v>
                </c:pt>
                <c:pt idx="2305" formatCode="0.00E+00">
                  <c:v>9.8719534675334592E+16</c:v>
                </c:pt>
                <c:pt idx="2306">
                  <c:v>56032.0374034712</c:v>
                </c:pt>
                <c:pt idx="2307" formatCode="0.00E+00">
                  <c:v>1.8400914985098598E+17</c:v>
                </c:pt>
                <c:pt idx="2308">
                  <c:v>1615.6740980366401</c:v>
                </c:pt>
                <c:pt idx="2309" formatCode="0.00E+00">
                  <c:v>3.4269201565913498E+17</c:v>
                </c:pt>
                <c:pt idx="2310">
                  <c:v>328.28030064620799</c:v>
                </c:pt>
                <c:pt idx="2311" formatCode="0.00E+00">
                  <c:v>6.3728562458245402E+17</c:v>
                </c:pt>
                <c:pt idx="2312">
                  <c:v>283.947538231875</c:v>
                </c:pt>
                <c:pt idx="2313" formatCode="0.00E+00">
                  <c:v>1.1825704847490299E+18</c:v>
                </c:pt>
                <c:pt idx="2314">
                  <c:v>262.76248012759999</c:v>
                </c:pt>
                <c:pt idx="2315" formatCode="0.00E+00">
                  <c:v>2.1879019218918899E+18</c:v>
                </c:pt>
                <c:pt idx="2316">
                  <c:v>242.04559601458001</c:v>
                </c:pt>
                <c:pt idx="2317" formatCode="0.00E+00">
                  <c:v>4.0319286293462999E+18</c:v>
                </c:pt>
                <c:pt idx="2318">
                  <c:v>221.46538316069501</c:v>
                </c:pt>
                <c:pt idx="2319" formatCode="0.00E+00">
                  <c:v>7.3920574638966395E+18</c:v>
                </c:pt>
                <c:pt idx="2320">
                  <c:v>201.004343169203</c:v>
                </c:pt>
                <c:pt idx="2321" formatCode="0.00E+00">
                  <c:v>1.3462948212113E+19</c:v>
                </c:pt>
                <c:pt idx="2322">
                  <c:v>180.648417093034</c:v>
                </c:pt>
                <c:pt idx="2323" formatCode="0.00E+00">
                  <c:v>2.43113622106472E+19</c:v>
                </c:pt>
                <c:pt idx="2324">
                  <c:v>160.383910241405</c:v>
                </c:pt>
                <c:pt idx="2325" formatCode="0.00E+00">
                  <c:v>4.34185370322509E+19</c:v>
                </c:pt>
                <c:pt idx="2326">
                  <c:v>140.19743472408999</c:v>
                </c:pt>
                <c:pt idx="2327" formatCode="0.00E+00">
                  <c:v>7.6423386123983602E+19</c:v>
                </c:pt>
                <c:pt idx="2328">
                  <c:v>120.075871451057</c:v>
                </c:pt>
                <c:pt idx="2329" formatCode="0.00E+00">
                  <c:v>1.31910706971507E+20</c:v>
                </c:pt>
                <c:pt idx="2330">
                  <c:v>100.00633388135201</c:v>
                </c:pt>
                <c:pt idx="2331" formatCode="0.00E+00">
                  <c:v>2.2155923777234298E+20</c:v>
                </c:pt>
                <c:pt idx="2332">
                  <c:v>79.976133255025999</c:v>
                </c:pt>
                <c:pt idx="2333" formatCode="0.00E+00">
                  <c:v>3.5751514752599301E+20</c:v>
                </c:pt>
                <c:pt idx="2334">
                  <c:v>59.972745095798302</c:v>
                </c:pt>
                <c:pt idx="2335" formatCode="0.00E+00">
                  <c:v>5.4116155489682502E+20</c:v>
                </c:pt>
                <c:pt idx="2336">
                  <c:v>39.9837767857844</c:v>
                </c:pt>
                <c:pt idx="2337" formatCode="0.00E+00">
                  <c:v>7.28444825042909E+20</c:v>
                </c:pt>
                <c:pt idx="2338">
                  <c:v>19.996936025229498</c:v>
                </c:pt>
                <c:pt idx="2339" formatCode="0.00E+00">
                  <c:v>7.3561499907898003E+20</c:v>
                </c:pt>
                <c:pt idx="2340" formatCode="0.00E+00">
                  <c:v>-1.1237224213534401E-12</c:v>
                </c:pt>
                <c:pt idx="2341">
                  <c:v>-83461918.371743694</c:v>
                </c:pt>
                <c:pt idx="2342">
                  <c:v>-20.0192149126716</c:v>
                </c:pt>
                <c:pt idx="2343" formatCode="0.00E+00">
                  <c:v>-3.0013725997080799E+21</c:v>
                </c:pt>
                <c:pt idx="2344">
                  <c:v>-40.072883063447698</c:v>
                </c:pt>
                <c:pt idx="2345" formatCode="0.00E+00">
                  <c:v>-1.21227661334562E+22</c:v>
                </c:pt>
                <c:pt idx="2346">
                  <c:v>-60.173199233715501</c:v>
                </c:pt>
                <c:pt idx="2347" formatCode="0.00E+00">
                  <c:v>-3.6711361032489299E+22</c:v>
                </c:pt>
                <c:pt idx="2348">
                  <c:v>-80.332408277412796</c:v>
                </c:pt>
                <c:pt idx="2349" formatCode="0.00E+00">
                  <c:v>-9.8772390966374198E+22</c:v>
                </c:pt>
                <c:pt idx="2350">
                  <c:v>-100.56283485559</c:v>
                </c:pt>
                <c:pt idx="2351" formatCode="0.00E+00">
                  <c:v>-2.4897967762285499E+23</c:v>
                </c:pt>
                <c:pt idx="2352">
                  <c:v>-120.87691341694099</c:v>
                </c:pt>
                <c:pt idx="2353" formatCode="0.00E+00">
                  <c:v>-6.0203055291496202E+23</c:v>
                </c:pt>
                <c:pt idx="2354">
                  <c:v>-141.28721857867799</c:v>
                </c:pt>
                <c:pt idx="2355" formatCode="0.00E+00">
                  <c:v>-1.4139264199422701E+24</c:v>
                </c:pt>
                <c:pt idx="2356">
                  <c:v>-161.806496064372</c:v>
                </c:pt>
                <c:pt idx="2357" formatCode="0.00E+00">
                  <c:v>-3.2493861095508801E+24</c:v>
                </c:pt>
                <c:pt idx="2358">
                  <c:v>-182.44769435923601</c:v>
                </c:pt>
                <c:pt idx="2359" formatCode="0.00E+00">
                  <c:v>-7.3415942732041095E+24</c:v>
                </c:pt>
                <c:pt idx="2360">
                  <c:v>-203.22399724832201</c:v>
                </c:pt>
                <c:pt idx="2361" formatCode="0.00E+00">
                  <c:v>-1.6359544149271799E+25</c:v>
                </c:pt>
                <c:pt idx="2362">
                  <c:v>-224.14885740985</c:v>
                </c:pt>
                <c:pt idx="2363" formatCode="0.00E+00">
                  <c:v>-3.6033522597325701E+25</c:v>
                </c:pt>
                <c:pt idx="2364">
                  <c:v>-245.23603124405801</c:v>
                </c:pt>
                <c:pt idx="2365" formatCode="0.00E+00">
                  <c:v>-7.8576058748461806E+25</c:v>
                </c:pt>
                <c:pt idx="2366">
                  <c:v>-266.499615127639</c:v>
                </c:pt>
                <c:pt idx="2367" formatCode="0.00E+00">
                  <c:v>-1.6983685067271999E+26</c:v>
                </c:pt>
                <c:pt idx="2368">
                  <c:v>-287.95408329551799</c:v>
                </c:pt>
                <c:pt idx="2369" formatCode="0.00E+00">
                  <c:v>-3.6417755902267697E+26</c:v>
                </c:pt>
                <c:pt idx="2370">
                  <c:v>-309.61432756518002</c:v>
                </c:pt>
                <c:pt idx="2371" formatCode="0.00E+00">
                  <c:v>-7.7521504463880904E+26</c:v>
                </c:pt>
                <c:pt idx="2372">
                  <c:v>-331.49569913419703</c:v>
                </c:pt>
                <c:pt idx="2373" formatCode="0.00E+00">
                  <c:v>-1.63899641690646E+27</c:v>
                </c:pt>
                <c:pt idx="2374">
                  <c:v>-353.61405269947801</c:v>
                </c:pt>
                <c:pt idx="2375" formatCode="0.00E+00">
                  <c:v>-3.4430810783052599E+27</c:v>
                </c:pt>
                <c:pt idx="2376">
                  <c:v>-375.98579316711402</c:v>
                </c:pt>
                <c:pt idx="2377" formatCode="0.00E+00">
                  <c:v>-7.1887951097123899E+27</c:v>
                </c:pt>
                <c:pt idx="2378">
                  <c:v>-398.627925244614</c:v>
                </c:pt>
                <c:pt idx="2379" formatCode="0.00E+00">
                  <c:v>-1.49210368425802E+28</c:v>
                </c:pt>
                <c:pt idx="2380">
                  <c:v>-421.55810623363902</c:v>
                </c:pt>
                <c:pt idx="2381" formatCode="0.00E+00">
                  <c:v>-3.07925102614085E+28</c:v>
                </c:pt>
                <c:pt idx="2382">
                  <c:v>-444.794702370849</c:v>
                </c:pt>
                <c:pt idx="2383" formatCode="0.00E+00">
                  <c:v>-6.3189242378375799E+28</c:v>
                </c:pt>
                <c:pt idx="2384">
                  <c:v>-468.35684909801302</c:v>
                </c:pt>
                <c:pt idx="2385" formatCode="0.00E+00">
                  <c:v>-1.28951170255985E+29</c:v>
                </c:pt>
                <c:pt idx="2386">
                  <c:v>-492.26451568024999</c:v>
                </c:pt>
                <c:pt idx="2387" formatCode="0.00E+00">
                  <c:v>-2.61703726337876E+29</c:v>
                </c:pt>
                <c:pt idx="2388">
                  <c:v>-516.53857463405802</c:v>
                </c:pt>
                <c:pt idx="2389" formatCode="0.00E+00">
                  <c:v>-5.2820675897609803E+29</c:v>
                </c:pt>
                <c:pt idx="2390">
                  <c:v>-541.20087647504897</c:v>
                </c:pt>
                <c:pt idx="2391" formatCode="0.00E+00">
                  <c:v>-1.0602413912107399E+30</c:v>
                </c:pt>
                <c:pt idx="2392">
                  <c:v>-566.27433034972705</c:v>
                </c:pt>
                <c:pt idx="2393" formatCode="0.00E+00">
                  <c:v>-2.1164180912570001E+30</c:v>
                </c:pt>
                <c:pt idx="2394">
                  <c:v>-591.78299117739505</c:v>
                </c:pt>
                <c:pt idx="2395" formatCode="0.00E+00">
                  <c:v>-4.2012280414770298E+30</c:v>
                </c:pt>
                <c:pt idx="2396">
                  <c:v>-617.75215399807905</c:v>
                </c:pt>
                <c:pt idx="2397" formatCode="0.00E+00">
                  <c:v>-8.2928779263003101E+30</c:v>
                </c:pt>
                <c:pt idx="2398">
                  <c:v>-644.208456301262</c:v>
                </c:pt>
                <c:pt idx="2399" formatCode="0.00E+00">
                  <c:v>-1.6276440354017401E+31</c:v>
                </c:pt>
                <c:pt idx="2400">
                  <c:v>-671.17998919996296</c:v>
                </c:pt>
                <c:pt idx="2401" formatCode="0.00E+00">
                  <c:v>-3.1761797284453601E+31</c:v>
                </c:pt>
                <c:pt idx="2402">
                  <c:v>-698.69641841635996</c:v>
                </c:pt>
                <c:pt idx="2403" formatCode="0.00E+00">
                  <c:v>-6.1617559765363999E+31</c:v>
                </c:pt>
                <c:pt idx="2404">
                  <c:v>-726.789116160866</c:v>
                </c:pt>
                <c:pt idx="2405" formatCode="0.00E+00">
                  <c:v>-1.1882735736774301E+32</c:v>
                </c:pt>
                <c:pt idx="2406">
                  <c:v>-755.49130511808403</c:v>
                </c:pt>
                <c:pt idx="2407" formatCode="0.00E+00">
                  <c:v>-2.2776995768806099E+32</c:v>
                </c:pt>
                <c:pt idx="2408">
                  <c:v>-784.83821590319303</c:v>
                </c:pt>
                <c:pt idx="2409" formatCode="0.00E+00">
                  <c:v>-4.33907517314847E+32</c:v>
                </c:pt>
                <c:pt idx="2410">
                  <c:v>-814.86725952360405</c:v>
                </c:pt>
                <c:pt idx="2411" formatCode="0.00E+00">
                  <c:v>-8.2142651543394993E+32</c:v>
                </c:pt>
                <c:pt idx="2412">
                  <c:v>-845.61821657646999</c:v>
                </c:pt>
                <c:pt idx="2413" formatCode="0.00E+00">
                  <c:v>-1.54510782443165E+33</c:v>
                </c:pt>
                <c:pt idx="2414">
                  <c:v>-877.13344513700304</c:v>
                </c:pt>
                <c:pt idx="2415" formatCode="0.00E+00">
                  <c:v>-2.8874399246682698E+33</c:v>
                </c:pt>
                <c:pt idx="2416">
                  <c:v>-909.45810954990304</c:v>
                </c:pt>
                <c:pt idx="2417" formatCode="0.00E+00">
                  <c:v>-5.3601233612518396E+33</c:v>
                </c:pt>
                <c:pt idx="2418">
                  <c:v>-942.64043263180395</c:v>
                </c:pt>
                <c:pt idx="2419" formatCode="0.00E+00">
                  <c:v>-9.88293645245427E+33</c:v>
                </c:pt>
                <c:pt idx="2420">
                  <c:v>-976.73197413321805</c:v>
                </c:pt>
                <c:pt idx="2421" formatCode="0.00E+00">
                  <c:v>-1.80961680422038E+34</c:v>
                </c:pt>
                <c:pt idx="2422">
                  <c:v>-1011.78793870122</c:v>
                </c:pt>
                <c:pt idx="2423" formatCode="0.00E+00">
                  <c:v>-3.2901449882266299E+34</c:v>
                </c:pt>
                <c:pt idx="2424">
                  <c:v>-1047.8675170379699</c:v>
                </c:pt>
                <c:pt idx="2425" formatCode="0.00E+00">
                  <c:v>-5.9389289724507798E+34</c:v>
                </c:pt>
                <c:pt idx="2426">
                  <c:v>-1085.03426447577</c:v>
                </c:pt>
                <c:pt idx="2427" formatCode="0.00E+00">
                  <c:v>-1.0641463134558401E+35</c:v>
                </c:pt>
                <c:pt idx="2428">
                  <c:v>-1123.3565217994301</c:v>
                </c:pt>
                <c:pt idx="2429" formatCode="0.00E+00">
                  <c:v>-1.8924688739427199E+35</c:v>
                </c:pt>
                <c:pt idx="2430">
                  <c:v>-1162.9078838558701</c:v>
                </c:pt>
                <c:pt idx="2431" formatCode="0.00E+00">
                  <c:v>-3.3398201896797699E+35</c:v>
                </c:pt>
                <c:pt idx="2432">
                  <c:v>-1203.76772231729</c:v>
                </c:pt>
                <c:pt idx="2433" formatCode="0.00E+00">
                  <c:v>-5.8481143184453301E+35</c:v>
                </c:pt>
                <c:pt idx="2434">
                  <c:v>-1246.0217699295499</c:v>
                </c:pt>
                <c:pt idx="2435" formatCode="0.00E+00">
                  <c:v>-1.0158680722011599E+36</c:v>
                </c:pt>
                <c:pt idx="2436">
                  <c:v>-1289.7627747070801</c:v>
                </c:pt>
                <c:pt idx="2437" formatCode="0.00E+00">
                  <c:v>-1.7503162706016599E+36</c:v>
                </c:pt>
                <c:pt idx="2438">
                  <c:v>-1335.0912338611299</c:v>
                </c:pt>
                <c:pt idx="2439" formatCode="0.00E+00">
                  <c:v>-2.9907590088575202E+36</c:v>
                </c:pt>
                <c:pt idx="2440">
                  <c:v>-1382.1162188066</c:v>
                </c:pt>
                <c:pt idx="2441" formatCode="0.00E+00">
                  <c:v>-5.0670915399491502E+36</c:v>
                </c:pt>
                <c:pt idx="2442">
                  <c:v>-1430.95630443032</c:v>
                </c:pt>
                <c:pt idx="2443" formatCode="0.00E+00">
                  <c:v>-8.5108741814722903E+36</c:v>
                </c:pt>
                <c:pt idx="2444">
                  <c:v>-1481.74061797478</c:v>
                </c:pt>
                <c:pt idx="2445" formatCode="0.00E+00">
                  <c:v>-1.41694248156997E+37</c:v>
                </c:pt>
                <c:pt idx="2446">
                  <c:v>-1534.61002546385</c:v>
                </c:pt>
                <c:pt idx="2447" formatCode="0.00E+00">
                  <c:v>-2.3378484033104001E+37</c:v>
                </c:pt>
                <c:pt idx="2448">
                  <c:v>-1589.7184766528601</c:v>
                </c:pt>
                <c:pt idx="2449" formatCode="0.00E+00">
                  <c:v>-3.82198428455532E+37</c:v>
                </c:pt>
                <c:pt idx="2450">
                  <c:v>-1647.2345331249301</c:v>
                </c:pt>
                <c:pt idx="2451" formatCode="0.00E+00">
                  <c:v>-6.1900069519733399E+37</c:v>
                </c:pt>
                <c:pt idx="2452">
                  <c:v>-1707.3431085023201</c:v>
                </c:pt>
                <c:pt idx="2453" formatCode="0.00E+00">
                  <c:v>-9.9298626139752996E+37</c:v>
                </c:pt>
                <c:pt idx="2454">
                  <c:v>-1770.2474549475901</c:v>
                </c:pt>
                <c:pt idx="2455" formatCode="0.00E+00">
                  <c:v>-1.5774815499984E+38</c:v>
                </c:pt>
                <c:pt idx="2456">
                  <c:v>-1836.1714363824899</c:v>
                </c:pt>
                <c:pt idx="2457" formatCode="0.00E+00">
                  <c:v>-2.48125996340647E+38</c:v>
                </c:pt>
                <c:pt idx="2458">
                  <c:v>-1905.36213638553</c:v>
                </c:pt>
                <c:pt idx="2459" formatCode="0.00E+00">
                  <c:v>-3.8635279463900302E+38</c:v>
                </c:pt>
                <c:pt idx="2460">
                  <c:v>-1978.09285783118</c:v>
                </c:pt>
                <c:pt idx="2461" formatCode="0.00E+00">
                  <c:v>-5.9540903759788703E+38</c:v>
                </c:pt>
                <c:pt idx="2462">
                  <c:v>-2054.6665823663002</c:v>
                </c:pt>
                <c:pt idx="2463" formatCode="0.00E+00">
                  <c:v>-9.0798985628216901E+38</c:v>
                </c:pt>
                <c:pt idx="2464">
                  <c:v>-2135.4199712334498</c:v>
                </c:pt>
                <c:pt idx="2465" formatCode="0.00E+00">
                  <c:v>-1.36991705785244E+39</c:v>
                </c:pt>
                <c:pt idx="2466">
                  <c:v>-2220.7280053145</c:v>
                </c:pt>
                <c:pt idx="2467" formatCode="0.00E+00">
                  <c:v>-2.0444080619083E+39</c:v>
                </c:pt>
                <c:pt idx="2468">
                  <c:v>-2311.0093822959898</c:v>
                </c:pt>
                <c:pt idx="2469" formatCode="0.00E+00">
                  <c:v>-3.0172554816009599E+39</c:v>
                </c:pt>
                <c:pt idx="2470">
                  <c:v>-2406.7328134535501</c:v>
                </c:pt>
                <c:pt idx="2471" formatCode="0.00E+00">
                  <c:v>-4.40288891338387E+39</c:v>
                </c:pt>
                <c:pt idx="2472">
                  <c:v>-2508.42439286531</c:v>
                </c:pt>
                <c:pt idx="2473" formatCode="0.00E+00">
                  <c:v>-6.3511628272030706E+39</c:v>
                </c:pt>
                <c:pt idx="2474">
                  <c:v>-2616.6762493542501</c:v>
                </c:pt>
                <c:pt idx="2475" formatCode="0.00E+00">
                  <c:v>-9.0545344981194299E+39</c:v>
                </c:pt>
                <c:pt idx="2476">
                  <c:v>-2732.1567379973299</c:v>
                </c:pt>
                <c:pt idx="2477" formatCode="0.00E+00">
                  <c:v>-1.27550622845448E+40</c:v>
                </c:pt>
                <c:pt idx="2478">
                  <c:v>-2855.6224860247598</c:v>
                </c:pt>
                <c:pt idx="2479" formatCode="0.00E+00">
                  <c:v>-1.7750374786291799E+40</c:v>
                </c:pt>
                <c:pt idx="2480">
                  <c:v>-2987.9326804591101</c:v>
                </c:pt>
                <c:pt idx="2481" formatCode="0.00E+00">
                  <c:v>-2.4397455817692501E+40</c:v>
                </c:pt>
                <c:pt idx="2482">
                  <c:v>-3130.0660759136099</c:v>
                </c:pt>
                <c:pt idx="2483" formatCode="0.00E+00">
                  <c:v>-3.3112795043409799E+40</c:v>
                </c:pt>
                <c:pt idx="2484">
                  <c:v>-3283.1413157828501</c:v>
                </c:pt>
                <c:pt idx="2485" formatCode="0.00E+00">
                  <c:v>-4.43672235243466E+40</c:v>
                </c:pt>
                <c:pt idx="2486">
                  <c:v>-3448.4413054008401</c:v>
                </c:pt>
                <c:pt idx="2487" formatCode="0.00E+00">
                  <c:v>-5.8673657543529296E+40</c:v>
                </c:pt>
                <c:pt idx="2488">
                  <c:v>-3627.4425605030001</c:v>
                </c:pt>
                <c:pt idx="2489" formatCode="0.00E+00">
                  <c:v>-7.6566093685125801E+40</c:v>
                </c:pt>
                <c:pt idx="2490">
                  <c:v>-3821.8506902075401</c:v>
                </c:pt>
                <c:pt idx="2491" formatCode="0.00E+00">
                  <c:v>-9.85686134278912E+40</c:v>
                </c:pt>
                <c:pt idx="2492">
                  <c:v>-4033.6434761918199</c:v>
                </c:pt>
                <c:pt idx="2493" formatCode="0.00E+00">
                  <c:v>-1.2515392958048501E+41</c:v>
                </c:pt>
                <c:pt idx="2494">
                  <c:v>-4265.1233993116402</c:v>
                </c:pt>
                <c:pt idx="2495" formatCode="0.00E+00">
                  <c:v>-1.5669216489310099E+41</c:v>
                </c:pt>
                <c:pt idx="2496">
                  <c:v>-4518.9819689789902</c:v>
                </c:pt>
                <c:pt idx="2497" formatCode="0.00E+00">
                  <c:v>-1.9339206022704999E+41</c:v>
                </c:pt>
                <c:pt idx="2498">
                  <c:v>-4798.3788658717503</c:v>
                </c:pt>
                <c:pt idx="2499" formatCode="0.00E+00">
                  <c:v>-2.3523855207742399E+41</c:v>
                </c:pt>
                <c:pt idx="2500">
                  <c:v>-5107.03976439916</c:v>
                </c:pt>
                <c:pt idx="2501" formatCode="0.00E+00">
                  <c:v>-2.81932435363406E+41</c:v>
                </c:pt>
                <c:pt idx="2502">
                  <c:v>-5449.3778246244401</c:v>
                </c:pt>
                <c:pt idx="2503" formatCode="0.00E+00">
                  <c:v>-3.3283935419773E+41</c:v>
                </c:pt>
                <c:pt idx="2504">
                  <c:v>-5830.6453249063898</c:v>
                </c:pt>
                <c:pt idx="2505" formatCode="0.00E+00">
                  <c:v>-3.8695630380704301E+41</c:v>
                </c:pt>
                <c:pt idx="2506">
                  <c:v>-6257.1238704931902</c:v>
                </c:pt>
                <c:pt idx="2507" formatCode="0.00E+00">
                  <c:v>-4.4290383958292303E+41</c:v>
                </c:pt>
                <c:pt idx="2508">
                  <c:v>-6736.3642301211503</c:v>
                </c:pt>
                <c:pt idx="2509" formatCode="0.00E+00">
                  <c:v>-4.9895099706760897E+41</c:v>
                </c:pt>
                <c:pt idx="2510">
                  <c:v>-7277.49035755767</c:v>
                </c:pt>
                <c:pt idx="2511" formatCode="0.00E+00">
                  <c:v>-5.5307739309889202E+41</c:v>
                </c:pt>
                <c:pt idx="2512">
                  <c:v>-7891.5868742914599</c:v>
                </c:pt>
                <c:pt idx="2513" formatCode="0.00E+00">
                  <c:v>-6.03073177641734E+41</c:v>
                </c:pt>
                <c:pt idx="2514">
                  <c:v>-8592.1956782644302</c:v>
                </c:pt>
                <c:pt idx="2515" formatCode="0.00E+00">
                  <c:v>-6.4667276646874798E+41</c:v>
                </c:pt>
                <c:pt idx="2516">
                  <c:v>-9395.9560396244597</c:v>
                </c:pt>
                <c:pt idx="2517" formatCode="0.00E+00">
                  <c:v>-6.8171318815022402E+41</c:v>
                </c:pt>
                <c:pt idx="2518">
                  <c:v>-10323.434447170001</c:v>
                </c:pt>
                <c:pt idx="2519" formatCode="0.00E+00">
                  <c:v>-7.0630320083743901E+41</c:v>
                </c:pt>
                <c:pt idx="2520">
                  <c:v>-11400.2068528171</c:v>
                </c:pt>
                <c:pt idx="2521" formatCode="0.00E+00">
                  <c:v>-7.1898593021664606E+41</c:v>
                </c:pt>
                <c:pt idx="2522">
                  <c:v>-12658.2786419923</c:v>
                </c:pt>
                <c:pt idx="2523" formatCode="0.00E+00">
                  <c:v>-7.1887642517698798E+41</c:v>
                </c:pt>
                <c:pt idx="2524">
                  <c:v>-14137.959237453801</c:v>
                </c:pt>
                <c:pt idx="2525" formatCode="0.00E+00">
                  <c:v>-7.0575674484610594E+41</c:v>
                </c:pt>
                <c:pt idx="2526">
                  <c:v>-15890.352472210299</c:v>
                </c:pt>
                <c:pt idx="2527" formatCode="0.00E+00">
                  <c:v>-6.8011510163233301E+41</c:v>
                </c:pt>
                <c:pt idx="2528">
                  <c:v>-17980.686177551201</c:v>
                </c:pt>
                <c:pt idx="2529" formatCode="0.00E+00">
                  <c:v>-6.4312182833553298E+41</c:v>
                </c:pt>
                <c:pt idx="2530">
                  <c:v>-20492.7927437078</c:v>
                </c:pt>
                <c:pt idx="2531" formatCode="0.00E+00">
                  <c:v>-5.9654268183211404E+41</c:v>
                </c:pt>
                <c:pt idx="2532">
                  <c:v>-23535.178331015799</c:v>
                </c:pt>
                <c:pt idx="2533" formatCode="0.00E+00">
                  <c:v>-5.4259805975159598E+41</c:v>
                </c:pt>
                <c:pt idx="2534">
                  <c:v>-27249.299051814301</c:v>
                </c:pt>
                <c:pt idx="2535" formatCode="0.00E+00">
                  <c:v>-4.8378376868332597E+41</c:v>
                </c:pt>
                <c:pt idx="2536">
                  <c:v>-31820.9231847308</c:v>
                </c:pt>
                <c:pt idx="2537" formatCode="0.00E+00">
                  <c:v>-4.2267384135638004E+41</c:v>
                </c:pt>
                <c:pt idx="2538">
                  <c:v>-37495.837175509398</c:v>
                </c:pt>
                <c:pt idx="2539" formatCode="0.00E+00">
                  <c:v>-3.6172772443739897E+41</c:v>
                </c:pt>
                <c:pt idx="2540">
                  <c:v>-44601.7066143017</c:v>
                </c:pt>
                <c:pt idx="2541" formatCode="0.00E+00">
                  <c:v>-3.03122666248941E+41</c:v>
                </c:pt>
                <c:pt idx="2542">
                  <c:v>-53578.717271401401</c:v>
                </c:pt>
                <c:pt idx="2543" formatCode="0.00E+00">
                  <c:v>-2.48627655377353E+41</c:v>
                </c:pt>
                <c:pt idx="2544">
                  <c:v>-65022.825750535398</c:v>
                </c:pt>
                <c:pt idx="2545" formatCode="0.00E+00">
                  <c:v>-1.9952866731730199E+41</c:v>
                </c:pt>
                <c:pt idx="2546">
                  <c:v>-79747.243115506295</c:v>
                </c:pt>
                <c:pt idx="2547" formatCode="0.00E+00">
                  <c:v>-1.5660748621011501E+41</c:v>
                </c:pt>
                <c:pt idx="2548">
                  <c:v>-98870.463278806303</c:v>
                </c:pt>
                <c:pt idx="2549" formatCode="0.00E+00">
                  <c:v>-1.2016928758020399E+41</c:v>
                </c:pt>
                <c:pt idx="2550">
                  <c:v>-123943.202862953</c:v>
                </c:pt>
                <c:pt idx="2551" formatCode="0.00E+00">
                  <c:v>-9.0108617902814193E+40</c:v>
                </c:pt>
                <c:pt idx="2552">
                  <c:v>-157132.77422774801</c:v>
                </c:pt>
                <c:pt idx="2553" formatCode="0.00E+00">
                  <c:v>-6.6000116285254603E+40</c:v>
                </c:pt>
                <c:pt idx="2554">
                  <c:v>-201492.81563892399</c:v>
                </c:pt>
                <c:pt idx="2555" formatCode="0.00E+00">
                  <c:v>-4.7199521323307697E+40</c:v>
                </c:pt>
                <c:pt idx="2556">
                  <c:v>-261360.75697354999</c:v>
                </c:pt>
                <c:pt idx="2557" formatCode="0.00E+00">
                  <c:v>-3.2941936385725899E+40</c:v>
                </c:pt>
                <c:pt idx="2558">
                  <c:v>-342947.76211008802</c:v>
                </c:pt>
                <c:pt idx="2559" formatCode="0.00E+00">
                  <c:v>-2.24273678472207E+40</c:v>
                </c:pt>
                <c:pt idx="2560">
                  <c:v>-455220.70691801503</c:v>
                </c:pt>
                <c:pt idx="2561" formatCode="0.00E+00">
                  <c:v>-1.4887398689858701E+40</c:v>
                </c:pt>
                <c:pt idx="2562">
                  <c:v>-611230.30481282598</c:v>
                </c:pt>
                <c:pt idx="2563" formatCode="0.00E+00">
                  <c:v>-9.6307198824409298E+39</c:v>
                </c:pt>
                <c:pt idx="2564">
                  <c:v>-830125.50574028899</c:v>
                </c:pt>
                <c:pt idx="2565" formatCode="0.00E+00">
                  <c:v>-6.0684856907727795E+39</c:v>
                </c:pt>
                <c:pt idx="2566">
                  <c:v>-1140230.76415681</c:v>
                </c:pt>
                <c:pt idx="2567" formatCode="0.00E+00">
                  <c:v>-3.72271376927279E+39</c:v>
                </c:pt>
                <c:pt idx="2568">
                  <c:v>-1583780.6459125001</c:v>
                </c:pt>
                <c:pt idx="2569" formatCode="0.00E+00">
                  <c:v>-2.22211393432486E+39</c:v>
                </c:pt>
                <c:pt idx="2570">
                  <c:v>-2224256.2374384901</c:v>
                </c:pt>
                <c:pt idx="2571" formatCode="0.00E+00">
                  <c:v>-1.2899213045038601E+39</c:v>
                </c:pt>
                <c:pt idx="2572">
                  <c:v>-3157833.5092284498</c:v>
                </c:pt>
                <c:pt idx="2573" formatCode="0.00E+00">
                  <c:v>-7.2778993885399196E+38</c:v>
                </c:pt>
                <c:pt idx="2574">
                  <c:v>-4531373.6750332704</c:v>
                </c:pt>
                <c:pt idx="2575" formatCode="0.00E+00">
                  <c:v>-3.9888071310285202E+38</c:v>
                </c:pt>
                <c:pt idx="2576">
                  <c:v>-6570890.49481609</c:v>
                </c:pt>
                <c:pt idx="2577" formatCode="0.00E+00">
                  <c:v>-2.12233775495159E+38</c:v>
                </c:pt>
                <c:pt idx="2578">
                  <c:v>-9626906.1610792093</c:v>
                </c:pt>
                <c:pt idx="2579" formatCode="0.00E+00">
                  <c:v>-1.0956009799538101E+38</c:v>
                </c:pt>
                <c:pt idx="2580">
                  <c:v>-14247207.497122901</c:v>
                </c:pt>
                <c:pt idx="2581" formatCode="0.00E+00">
                  <c:v>-5.4837790871447397E+37</c:v>
                </c:pt>
                <c:pt idx="2582">
                  <c:v>-21294341.386046398</c:v>
                </c:pt>
                <c:pt idx="2583" formatCode="0.00E+00">
                  <c:v>-2.6595673610087702E+37</c:v>
                </c:pt>
                <c:pt idx="2584">
                  <c:v>-32136621.985752199</c:v>
                </c:pt>
                <c:pt idx="2585" formatCode="0.00E+00">
                  <c:v>-1.2489630276459299E+37</c:v>
                </c:pt>
                <c:pt idx="2586">
                  <c:v>-48960679.106120802</c:v>
                </c:pt>
                <c:pt idx="2587" formatCode="0.00E+00">
                  <c:v>-5.6753066860321805E+36</c:v>
                </c:pt>
                <c:pt idx="2588">
                  <c:v>-75286191.178225696</c:v>
                </c:pt>
                <c:pt idx="2589" formatCode="0.00E+00">
                  <c:v>-2.4935198245019999E+36</c:v>
                </c:pt>
                <c:pt idx="2590">
                  <c:v>-116818986.141991</c:v>
                </c:pt>
                <c:pt idx="2591" formatCode="0.00E+00">
                  <c:v>-1.0585000813809E+36</c:v>
                </c:pt>
                <c:pt idx="2592">
                  <c:v>-182873785.486242</c:v>
                </c:pt>
                <c:pt idx="2593" formatCode="0.00E+00">
                  <c:v>-4.3379238068625101E+35</c:v>
                </c:pt>
                <c:pt idx="2594">
                  <c:v>-288761539.43053401</c:v>
                </c:pt>
                <c:pt idx="2595" formatCode="0.00E+00">
                  <c:v>-1.7148691844998501E+35</c:v>
                </c:pt>
                <c:pt idx="2596">
                  <c:v>-459819478.07937098</c:v>
                </c:pt>
                <c:pt idx="2597" formatCode="0.00E+00">
                  <c:v>-6.5338487137024196E+34</c:v>
                </c:pt>
                <c:pt idx="2598">
                  <c:v>-738254428.02126205</c:v>
                </c:pt>
                <c:pt idx="2599" formatCode="0.00E+00">
                  <c:v>-2.3972426446077799E+34</c:v>
                </c:pt>
                <c:pt idx="2600">
                  <c:v>-1194830487.2184601</c:v>
                </c:pt>
                <c:pt idx="2601" formatCode="0.00E+00">
                  <c:v>-8.46173543000212E+33</c:v>
                </c:pt>
                <c:pt idx="2602">
                  <c:v>-1948943291.9235301</c:v>
                </c:pt>
                <c:pt idx="2603" formatCode="0.00E+00">
                  <c:v>-2.8707395850581201E+33</c:v>
                </c:pt>
                <c:pt idx="2604">
                  <c:v>-3203289247.3662601</c:v>
                </c:pt>
                <c:pt idx="2605" formatCode="0.00E+00">
                  <c:v>-9.3514482595521897E+32</c:v>
                </c:pt>
                <c:pt idx="2606">
                  <c:v>-5304063618.4380102</c:v>
                </c:pt>
                <c:pt idx="2607" formatCode="0.00E+00">
                  <c:v>-2.9218541215155799E+32</c:v>
                </c:pt>
                <c:pt idx="2608">
                  <c:v>-8846034346.0574799</c:v>
                </c:pt>
                <c:pt idx="2609" formatCode="0.00E+00">
                  <c:v>-8.7469192602013703E+31</c:v>
                </c:pt>
                <c:pt idx="2610">
                  <c:v>-14856880973.7985</c:v>
                </c:pt>
                <c:pt idx="2611" formatCode="0.00E+00">
                  <c:v>-2.50592343673541E+31</c:v>
                </c:pt>
                <c:pt idx="2612">
                  <c:v>-25122196642.158798</c:v>
                </c:pt>
                <c:pt idx="2613" formatCode="0.00E+00">
                  <c:v>-6.8623147326088097E+30</c:v>
                </c:pt>
                <c:pt idx="2614">
                  <c:v>-42761239797.613403</c:v>
                </c:pt>
                <c:pt idx="2615" formatCode="0.00E+00">
                  <c:v>-1.7939505989738999E+30</c:v>
                </c:pt>
                <c:pt idx="2616">
                  <c:v>-73251633862.266006</c:v>
                </c:pt>
                <c:pt idx="2617" formatCode="0.00E+00">
                  <c:v>-4.4709995880407698E+29</c:v>
                </c:pt>
                <c:pt idx="2618">
                  <c:v>-126261259995.51199</c:v>
                </c:pt>
                <c:pt idx="2619" formatCode="0.00E+00">
                  <c:v>-1.0608113538913899E+29</c:v>
                </c:pt>
                <c:pt idx="2620">
                  <c:v>-218937329719.858</c:v>
                </c:pt>
                <c:pt idx="2621" formatCode="0.00E+00">
                  <c:v>-2.39254955967299E+28</c:v>
                </c:pt>
                <c:pt idx="2622">
                  <c:v>-381836219036.461</c:v>
                </c:pt>
                <c:pt idx="2623" formatCode="0.00E+00">
                  <c:v>-5.1213478770417296E+27</c:v>
                </c:pt>
                <c:pt idx="2624">
                  <c:v>-669656704198.00696</c:v>
                </c:pt>
                <c:pt idx="2625" formatCode="0.00E+00">
                  <c:v>-1.0386687094663299E+27</c:v>
                </c:pt>
                <c:pt idx="2626">
                  <c:v>-1180741044524.02</c:v>
                </c:pt>
                <c:pt idx="2627" formatCode="0.00E+00">
                  <c:v>-1.9923303672690599E+26</c:v>
                </c:pt>
                <c:pt idx="2628">
                  <c:v>-2092633602881.4299</c:v>
                </c:pt>
                <c:pt idx="2629" formatCode="0.00E+00">
                  <c:v>-3.6075095434415202E+25</c:v>
                </c:pt>
                <c:pt idx="2630">
                  <c:v>-3727139404371.98</c:v>
                </c:pt>
                <c:pt idx="2631" formatCode="0.00E+00">
                  <c:v>-6.1535843217958905E+24</c:v>
                </c:pt>
                <c:pt idx="2632">
                  <c:v>-6669736504288.4102</c:v>
                </c:pt>
                <c:pt idx="2633" formatCode="0.00E+00">
                  <c:v>-9.8666965217072995E+23</c:v>
                </c:pt>
                <c:pt idx="2634">
                  <c:v>-11989406458079.301</c:v>
                </c:pt>
                <c:pt idx="2635" formatCode="0.00E+00">
                  <c:v>-1.48359252039666E+23</c:v>
                </c:pt>
                <c:pt idx="2636">
                  <c:v>-21644445946747.102</c:v>
                </c:pt>
                <c:pt idx="2637" formatCode="0.00E+00">
                  <c:v>-2.08666034556006E+22</c:v>
                </c:pt>
                <c:pt idx="2638">
                  <c:v>-39233499453533.297</c:v>
                </c:pt>
                <c:pt idx="2639" formatCode="0.00E+00">
                  <c:v>-2.7377010269717801E+21</c:v>
                </c:pt>
                <c:pt idx="2640">
                  <c:v>-71388669417510.203</c:v>
                </c:pt>
                <c:pt idx="2641" formatCode="0.00E+00">
                  <c:v>-3.34052848058561E+20</c:v>
                </c:pt>
                <c:pt idx="2642">
                  <c:v>-130364878992492</c:v>
                </c:pt>
                <c:pt idx="2643" formatCode="0.00E+00">
                  <c:v>-3.7784733792870097E+19</c:v>
                </c:pt>
                <c:pt idx="2644">
                  <c:v>-238861156679805</c:v>
                </c:pt>
                <c:pt idx="2645" formatCode="0.00E+00">
                  <c:v>-3.9475456712326799E+18</c:v>
                </c:pt>
                <c:pt idx="2646">
                  <c:v>-439010821226885</c:v>
                </c:pt>
                <c:pt idx="2647" formatCode="0.00E+00">
                  <c:v>-3.79421927294424E+17</c:v>
                </c:pt>
                <c:pt idx="2648">
                  <c:v>-809164671167564</c:v>
                </c:pt>
                <c:pt idx="2649" formatCode="0.00E+00">
                  <c:v>-3.3403003004443E+16</c:v>
                </c:pt>
                <c:pt idx="2650">
                  <c:v>-1495247888156780</c:v>
                </c:pt>
                <c:pt idx="2651">
                  <c:v>-2680230128890170</c:v>
                </c:pt>
                <c:pt idx="2652">
                  <c:v>-2769371678738070</c:v>
                </c:pt>
                <c:pt idx="2653">
                  <c:v>-194923359669760</c:v>
                </c:pt>
                <c:pt idx="2654">
                  <c:v>-5139392654324180</c:v>
                </c:pt>
                <c:pt idx="2655">
                  <c:v>-12767584448768.699</c:v>
                </c:pt>
                <c:pt idx="2656">
                  <c:v>-9553620027605160</c:v>
                </c:pt>
                <c:pt idx="2657">
                  <c:v>-747723576796.43994</c:v>
                </c:pt>
                <c:pt idx="2658" formatCode="0.00E+00">
                  <c:v>-1.77829469591287E+16</c:v>
                </c:pt>
                <c:pt idx="2659">
                  <c:v>-38821686558.852898</c:v>
                </c:pt>
                <c:pt idx="2660" formatCode="0.00E+00">
                  <c:v>-3.31331052569069E+16</c:v>
                </c:pt>
                <c:pt idx="2661">
                  <c:v>-1769098033.9217999</c:v>
                </c:pt>
                <c:pt idx="2662" formatCode="0.00E+00">
                  <c:v>-6.17693383688644E+16</c:v>
                </c:pt>
                <c:pt idx="2663">
                  <c:v>-69909219.489248306</c:v>
                </c:pt>
                <c:pt idx="2664" formatCode="0.00E+00">
                  <c:v>-1.1517274585040701E+17</c:v>
                </c:pt>
                <c:pt idx="2665">
                  <c:v>-2360735.2897045002</c:v>
                </c:pt>
                <c:pt idx="2666" formatCode="0.00E+00">
                  <c:v>-2.1467725835251699E+17</c:v>
                </c:pt>
                <c:pt idx="2667">
                  <c:v>-67223.217712583093</c:v>
                </c:pt>
                <c:pt idx="2668" formatCode="0.00E+00">
                  <c:v>-3.9980719676482298E+17</c:v>
                </c:pt>
                <c:pt idx="2669">
                  <c:v>-1924.50896205557</c:v>
                </c:pt>
                <c:pt idx="2670" formatCode="0.00E+00">
                  <c:v>-7.4349960740335296E+17</c:v>
                </c:pt>
                <c:pt idx="2671">
                  <c:v>-380.526342932685</c:v>
                </c:pt>
                <c:pt idx="2672" formatCode="0.00E+00">
                  <c:v>-1.3796650312232801E+18</c:v>
                </c:pt>
                <c:pt idx="2673">
                  <c:v>-328.21407386947402</c:v>
                </c:pt>
                <c:pt idx="2674" formatCode="0.00E+00">
                  <c:v>-2.5525512536540698E+18</c:v>
                </c:pt>
                <c:pt idx="2675">
                  <c:v>-303.67756308693498</c:v>
                </c:pt>
                <c:pt idx="2676" formatCode="0.00E+00">
                  <c:v>-4.7039149125031803E+18</c:v>
                </c:pt>
                <c:pt idx="2677">
                  <c:v>-279.70198574199799</c:v>
                </c:pt>
                <c:pt idx="2678" formatCode="0.00E+00">
                  <c:v>-8.6240637012816804E+18</c:v>
                </c:pt>
                <c:pt idx="2679">
                  <c:v>-255.89012287102301</c:v>
                </c:pt>
                <c:pt idx="2680" formatCode="0.00E+00">
                  <c:v>-1.5706766831208499E+19</c:v>
                </c:pt>
                <c:pt idx="2681">
                  <c:v>-232.22154956575201</c:v>
                </c:pt>
                <c:pt idx="2682" formatCode="0.00E+00">
                  <c:v>-2.8363244927892099E+19</c:v>
                </c:pt>
                <c:pt idx="2683">
                  <c:v>-208.67995896839099</c:v>
                </c:pt>
                <c:pt idx="2684" formatCode="0.00E+00">
                  <c:v>-5.0654940253292601E+19</c:v>
                </c:pt>
                <c:pt idx="2685">
                  <c:v>-185.24947362316101</c:v>
                </c:pt>
                <c:pt idx="2686" formatCode="0.00E+00">
                  <c:v>-8.9160582614496592E+19</c:v>
                </c:pt>
                <c:pt idx="2687">
                  <c:v>-161.91457804730899</c:v>
                </c:pt>
                <c:pt idx="2688" formatCode="0.00E+00">
                  <c:v>-1.53895765199275E+20</c:v>
                </c:pt>
                <c:pt idx="2689">
                  <c:v>-138.660074594533</c:v>
                </c:pt>
                <c:pt idx="2690" formatCode="0.00E+00">
                  <c:v>-2.5848567729462401E+20</c:v>
                </c:pt>
                <c:pt idx="2691">
                  <c:v>-115.471041372408</c:v>
                </c:pt>
                <c:pt idx="2692" formatCode="0.00E+00">
                  <c:v>-4.1710084391199998E+20</c:v>
                </c:pt>
                <c:pt idx="2693">
                  <c:v>-92.332791903024699</c:v>
                </c:pt>
                <c:pt idx="2694" formatCode="0.00E+00">
                  <c:v>-6.3135490286823604E+20</c:v>
                </c:pt>
                <c:pt idx="2695">
                  <c:v>-69.230836279897304</c:v>
                </c:pt>
                <c:pt idx="2696" formatCode="0.00E+00">
                  <c:v>-8.4985196675236495E+20</c:v>
                </c:pt>
                <c:pt idx="2697">
                  <c:v>-46.1508435904518</c:v>
                </c:pt>
                <c:pt idx="2698" formatCode="0.00E+00">
                  <c:v>-8.5821716655477398E+20</c:v>
                </c:pt>
                <c:pt idx="2699">
                  <c:v>-23.078605386917602</c:v>
                </c:pt>
                <c:pt idx="2700">
                  <c:v>85208360.395265207</c:v>
                </c:pt>
                <c:pt idx="2701" formatCode="0.00E+00">
                  <c:v>1.13475666901841E-12</c:v>
                </c:pt>
                <c:pt idx="2702" formatCode="0.00E+00">
                  <c:v>3.5016000102249299E+21</c:v>
                </c:pt>
                <c:pt idx="2703">
                  <c:v>23.099042501148201</c:v>
                </c:pt>
                <c:pt idx="2704" formatCode="0.00E+00">
                  <c:v>1.4143221678306E+22</c:v>
                </c:pt>
                <c:pt idx="2705">
                  <c:v>46.232574891747802</c:v>
                </c:pt>
                <c:pt idx="2706" formatCode="0.00E+00">
                  <c:v>4.2829904617387103E+22</c:v>
                </c:pt>
                <c:pt idx="2707">
                  <c:v>69.414667100494597</c:v>
                </c:pt>
                <c:pt idx="2708" formatCode="0.00E+00">
                  <c:v>1.15234411499404E+23</c:v>
                </c:pt>
                <c:pt idx="2709">
                  <c:v>92.659440424649105</c:v>
                </c:pt>
                <c:pt idx="2710" formatCode="0.00E+00">
                  <c:v>2.9047617806426001E+23</c:v>
                </c:pt>
                <c:pt idx="2711">
                  <c:v>115.981101828701</c:v>
                </c:pt>
                <c:pt idx="2712" formatCode="0.00E+00">
                  <c:v>7.0236870638713698E+23</c:v>
                </c:pt>
                <c:pt idx="2713">
                  <c:v>139.393978503451</c:v>
                </c:pt>
                <c:pt idx="2714" formatCode="0.00E+00">
                  <c:v>1.6495801844158701E+24</c:v>
                </c:pt>
                <c:pt idx="2715">
                  <c:v>162.91255286350901</c:v>
                </c:pt>
                <c:pt idx="2716" formatCode="0.00E+00">
                  <c:v>3.7909489929823502E+24</c:v>
                </c:pt>
                <c:pt idx="2717">
                  <c:v>186.55149816363399</c:v>
                </c:pt>
                <c:pt idx="2718" formatCode="0.00E+00">
                  <c:v>8.5651900016076896E+24</c:v>
                </c:pt>
                <c:pt idx="2719">
                  <c:v>210.32571491863899</c:v>
                </c:pt>
                <c:pt idx="2720" formatCode="0.00E+00">
                  <c:v>1.90861274491336E+25</c:v>
                </c:pt>
                <c:pt idx="2721">
                  <c:v>234.250368317154</c:v>
                </c:pt>
                <c:pt idx="2722" formatCode="0.00E+00">
                  <c:v>4.20390934159619E+25</c:v>
                </c:pt>
                <c:pt idx="2723">
                  <c:v>258.34092682719597</c:v>
                </c:pt>
                <c:pt idx="2724" formatCode="0.00E+00">
                  <c:v>9.1672033037088103E+25</c:v>
                </c:pt>
                <c:pt idx="2725">
                  <c:v>282.61320220067</c:v>
                </c:pt>
                <c:pt idx="2726" formatCode="0.00E+00">
                  <c:v>1.9814291571463399E+26</c:v>
                </c:pt>
                <c:pt idx="2727">
                  <c:v>307.08339109500002</c:v>
                </c:pt>
                <c:pt idx="2728" formatCode="0.00E+00">
                  <c:v>4.2487365431453999E+26</c:v>
                </c:pt>
                <c:pt idx="2729">
                  <c:v>331.76811854326701</c:v>
                </c:pt>
                <c:pt idx="2730" formatCode="0.00E+00">
                  <c:v>9.0441720181553197E+26</c:v>
                </c:pt>
                <c:pt idx="2731">
                  <c:v>356.68448351962701</c:v>
                </c:pt>
                <c:pt idx="2732" formatCode="0.00E+00">
                  <c:v>1.9121617458480601E+27</c:v>
                </c:pt>
                <c:pt idx="2733">
                  <c:v>381.85010686431099</c:v>
                </c:pt>
                <c:pt idx="2734" formatCode="0.00E+00">
                  <c:v>4.0169263690125103E+27</c:v>
                </c:pt>
                <c:pt idx="2735">
                  <c:v>407.28318185290198</c:v>
                </c:pt>
                <c:pt idx="2736" formatCode="0.00E+00">
                  <c:v>8.3869243799061401E+27</c:v>
                </c:pt>
                <c:pt idx="2737">
                  <c:v>433.002527717791</c:v>
                </c:pt>
                <c:pt idx="2738" formatCode="0.00E+00">
                  <c:v>1.7407869574616499E+28</c:v>
                </c:pt>
                <c:pt idx="2739">
                  <c:v>459.02764645585</c:v>
                </c:pt>
                <c:pt idx="2740" formatCode="0.00E+00">
                  <c:v>3.59245813920894E+28</c:v>
                </c:pt>
                <c:pt idx="2741">
                  <c:v>485.37878328640801</c:v>
                </c:pt>
                <c:pt idx="2742" formatCode="0.00E+00">
                  <c:v>7.3720754224166603E+28</c:v>
                </c:pt>
                <c:pt idx="2743">
                  <c:v>512.076991157267</c:v>
                </c:pt>
                <c:pt idx="2744" formatCode="0.00E+00">
                  <c:v>1.5044297370169699E+29</c:v>
                </c:pt>
                <c:pt idx="2745">
                  <c:v>539.14419973482995</c:v>
                </c:pt>
                <c:pt idx="2746" formatCode="0.00E+00">
                  <c:v>3.05320895816048E+29</c:v>
                </c:pt>
                <c:pt idx="2747">
                  <c:v>566.60328935745201</c:v>
                </c:pt>
                <c:pt idx="2748" formatCode="0.00E+00">
                  <c:v>6.16240980147378E+29</c:v>
                </c:pt>
                <c:pt idx="2749">
                  <c:v>594.47817047999297</c:v>
                </c:pt>
                <c:pt idx="2750" formatCode="0.00E+00">
                  <c:v>1.23694781070019E+30</c:v>
                </c:pt>
                <c:pt idx="2751">
                  <c:v>622.79386919271803</c:v>
                </c:pt>
                <c:pt idx="2752" formatCode="0.00E+00">
                  <c:v>2.46915348354502E+30</c:v>
                </c:pt>
                <c:pt idx="2753">
                  <c:v>651.57661945980203</c:v>
                </c:pt>
                <c:pt idx="2754" formatCode="0.00E+00">
                  <c:v>4.9014308168283197E+30</c:v>
                </c:pt>
                <c:pt idx="2755">
                  <c:v>680.85396279330996</c:v>
                </c:pt>
                <c:pt idx="2756" formatCode="0.00E+00">
                  <c:v>9.6750205004043E+30</c:v>
                </c:pt>
                <c:pt idx="2757">
                  <c:v>710.65485615819296</c:v>
                </c:pt>
                <c:pt idx="2758" formatCode="0.00E+00">
                  <c:v>1.89891730588854E+31</c:v>
                </c:pt>
                <c:pt idx="2759">
                  <c:v>741.00978899409097</c:v>
                </c:pt>
                <c:pt idx="2760" formatCode="0.00E+00">
                  <c:v>3.7055415814358602E+31</c:v>
                </c:pt>
                <c:pt idx="2761">
                  <c:v>771.95091034217103</c:v>
                </c:pt>
                <c:pt idx="2762" formatCode="0.00E+00">
                  <c:v>7.1887125219114798E+31</c:v>
                </c:pt>
                <c:pt idx="2763">
                  <c:v>803.51216718155501</c:v>
                </c:pt>
                <c:pt idx="2764" formatCode="0.00E+00">
                  <c:v>1.3863186323962601E+32</c:v>
                </c:pt>
                <c:pt idx="2765">
                  <c:v>835.72945521188001</c:v>
                </c:pt>
                <c:pt idx="2766" formatCode="0.00E+00">
                  <c:v>2.6573151439012301E+32</c:v>
                </c:pt>
                <c:pt idx="2767">
                  <c:v>868.64078346909196</c:v>
                </c:pt>
                <c:pt idx="2768" formatCode="0.00E+00">
                  <c:v>5.0622524081619397E+32</c:v>
                </c:pt>
                <c:pt idx="2769">
                  <c:v>902.286454332934</c:v>
                </c:pt>
                <c:pt idx="2770" formatCode="0.00E+00">
                  <c:v>9.5833056353027197E+32</c:v>
                </c:pt>
                <c:pt idx="2771">
                  <c:v>936.70926068042002</c:v>
                </c:pt>
                <c:pt idx="2772" formatCode="0.00E+00">
                  <c:v>1.80262509704884E+33</c:v>
                </c:pt>
                <c:pt idx="2773">
                  <c:v>971.95470216327499</c:v>
                </c:pt>
                <c:pt idx="2774" formatCode="0.00E+00">
                  <c:v>3.3686786074897002E+33</c:v>
                </c:pt>
                <c:pt idx="2775">
                  <c:v>1008.07122284371</c:v>
                </c:pt>
                <c:pt idx="2776" formatCode="0.00E+00">
                  <c:v>6.2534748329454096E+33</c:v>
                </c:pt>
                <c:pt idx="2777">
                  <c:v>1045.11047271705</c:v>
                </c:pt>
                <c:pt idx="2778" formatCode="0.00E+00">
                  <c:v>1.15300880624858E+34</c:v>
                </c:pt>
                <c:pt idx="2779">
                  <c:v>1083.1275959874699</c:v>
                </c:pt>
                <c:pt idx="2780" formatCode="0.00E+00">
                  <c:v>2.11121878729007E+34</c:v>
                </c:pt>
                <c:pt idx="2781">
                  <c:v>1122.18154935242</c:v>
                </c:pt>
                <c:pt idx="2782" formatCode="0.00E+00">
                  <c:v>3.8385009996880902E+34</c:v>
                </c:pt>
                <c:pt idx="2783">
                  <c:v>1162.3354540001501</c:v>
                </c:pt>
                <c:pt idx="2784" formatCode="0.00E+00">
                  <c:v>6.9287477844908396E+34</c:v>
                </c:pt>
                <c:pt idx="2785">
                  <c:v>1203.6569855432899</c:v>
                </c:pt>
                <c:pt idx="2786" formatCode="0.00E+00">
                  <c:v>1.24150355155513E+35</c:v>
                </c:pt>
                <c:pt idx="2787">
                  <c:v>1246.21880671243</c:v>
                </c:pt>
                <c:pt idx="2788" formatCode="0.00E+00">
                  <c:v>2.2078794978646498E+35</c:v>
                </c:pt>
                <c:pt idx="2789" formatCode="0.00E+00">
                  <c:v>1290.09904833051</c:v>
                </c:pt>
                <c:pt idx="2790" formatCode="0.00E+00">
                  <c:v>3.8964553789388299E+35</c:v>
                </c:pt>
                <c:pt idx="2791">
                  <c:v>1335.3818448995301</c:v>
                </c:pt>
                <c:pt idx="2792" formatCode="0.00E+00">
                  <c:v>6.8227973958503297E+35</c:v>
                </c:pt>
                <c:pt idx="2793">
                  <c:v>1382.1579320754499</c:v>
                </c:pt>
                <c:pt idx="2794" formatCode="0.00E+00">
                  <c:v>1.1851789585714E+36</c:v>
                </c:pt>
                <c:pt idx="2795">
                  <c:v>1430.5253144104099</c:v>
                </c:pt>
                <c:pt idx="2796" formatCode="0.00E+00">
                  <c:v>2.0420348581951401E+36</c:v>
                </c:pt>
                <c:pt idx="2797">
                  <c:v>1480.5900130324001</c:v>
                </c:pt>
                <c:pt idx="2798" formatCode="0.00E+00">
                  <c:v>3.4892174923614699E+36</c:v>
                </c:pt>
                <c:pt idx="2799">
                  <c:v>1532.4669044473201</c:v>
                </c:pt>
                <c:pt idx="2800" formatCode="0.00E+00">
                  <c:v>5.9116045071586394E+36</c:v>
                </c:pt>
                <c:pt idx="2801">
                  <c:v>1586.28066342958</c:v>
                </c:pt>
                <c:pt idx="2802" formatCode="0.00E+00">
                  <c:v>9.9293493662750206E+36</c:v>
                </c:pt>
                <c:pt idx="2803">
                  <c:v>1642.1668250673699</c:v>
                </c:pt>
                <c:pt idx="2804" formatCode="0.00E+00">
                  <c:v>1.65309892161877E+37</c:v>
                </c:pt>
                <c:pt idx="2805">
                  <c:v>1700.2729835100999</c:v>
                </c:pt>
                <c:pt idx="2806" formatCode="0.00E+00">
                  <c:v>2.7274887475591302E+37</c:v>
                </c:pt>
                <c:pt idx="2807">
                  <c:v>1760.7601479054899</c:v>
                </c:pt>
                <c:pt idx="2808" formatCode="0.00E+00">
                  <c:v>4.4589799384388904E+37</c:v>
                </c:pt>
                <c:pt idx="2809">
                  <c:v>1823.80427950632</c:v>
                </c:pt>
                <c:pt idx="2810" formatCode="0.00E+00">
                  <c:v>7.2216719804900302E+37</c:v>
                </c:pt>
                <c:pt idx="2811">
                  <c:v>1889.5980380860201</c:v>
                </c:pt>
                <c:pt idx="2812" formatCode="0.00E+00">
                  <c:v>1.1584835229724599E+38</c:v>
                </c:pt>
                <c:pt idx="2813">
                  <c:v>1958.35277077049</c:v>
                </c:pt>
                <c:pt idx="2814" formatCode="0.00E+00">
                  <c:v>1.8403944289160599E+38</c:v>
                </c:pt>
                <c:pt idx="2815">
                  <c:v>2030.30078234285</c:v>
                </c:pt>
                <c:pt idx="2816" formatCode="0.00E+00">
                  <c:v>2.8948021695406701E+38</c:v>
                </c:pt>
                <c:pt idx="2817">
                  <c:v>2105.6979332247702</c:v>
                </c:pt>
                <c:pt idx="2818" formatCode="0.00E+00">
                  <c:v>4.5074475251421699E+38</c:v>
                </c:pt>
                <c:pt idx="2819">
                  <c:v>2184.8266199466598</c:v>
                </c:pt>
                <c:pt idx="2820" formatCode="0.00E+00">
                  <c:v>6.9464360817566298E+38</c:v>
                </c:pt>
                <c:pt idx="2821">
                  <c:v>2267.9992033216599</c:v>
                </c:pt>
                <c:pt idx="2822" formatCode="0.00E+00">
                  <c:v>1.05932108874154E+39</c:v>
                </c:pt>
                <c:pt idx="2823">
                  <c:v>2355.56196214699</c:v>
                </c:pt>
                <c:pt idx="2824" formatCode="0.00E+00">
                  <c:v>1.59823594852902E+39</c:v>
                </c:pt>
                <c:pt idx="2825">
                  <c:v>2447.8996655864898</c:v>
                </c:pt>
                <c:pt idx="2826" formatCode="0.00E+00">
                  <c:v>2.38514181517428E+39</c:v>
                </c:pt>
                <c:pt idx="2827">
                  <c:v>2545.44087608981</c:v>
                </c:pt>
                <c:pt idx="2828" formatCode="0.00E+00">
                  <c:v>3.5201300319236697E+39</c:v>
                </c:pt>
                <c:pt idx="2829">
                  <c:v>2648.6641175924901</c:v>
                </c:pt>
                <c:pt idx="2830" formatCode="0.00E+00">
                  <c:v>5.1367017429371601E+39</c:v>
                </c:pt>
                <c:pt idx="2831">
                  <c:v>2758.1050718513302</c:v>
                </c:pt>
                <c:pt idx="2832" formatCode="0.00E+00">
                  <c:v>7.4096870954434701E+39</c:v>
                </c:pt>
                <c:pt idx="2833">
                  <c:v>2874.3650004117799</c:v>
                </c:pt>
                <c:pt idx="2834" formatCode="0.00E+00">
                  <c:v>1.05636194900562E+40</c:v>
                </c:pt>
                <c:pt idx="2835">
                  <c:v>2998.1206325503199</c:v>
                </c:pt>
                <c:pt idx="2836" formatCode="0.00E+00">
                  <c:v>1.4880900235554199E+40</c:v>
                </c:pt>
                <c:pt idx="2837">
                  <c:v>3130.1358127205299</c:v>
                </c:pt>
                <c:pt idx="2838" formatCode="0.00E+00">
                  <c:v>2.0708762563908801E+40</c:v>
                </c:pt>
                <c:pt idx="2839">
                  <c:v>3271.27526730108</c:v>
                </c:pt>
                <c:pt idx="2840" formatCode="0.00E+00">
                  <c:v>2.84636874305456E+40</c:v>
                </c:pt>
                <c:pt idx="2841">
                  <c:v>3422.5209333307298</c:v>
                </c:pt>
                <c:pt idx="2842" formatCode="0.00E+00">
                  <c:v>3.8631579256057002E+40</c:v>
                </c:pt>
                <c:pt idx="2843">
                  <c:v>3584.9913959953901</c:v>
                </c:pt>
                <c:pt idx="2844" formatCode="0.00E+00">
                  <c:v>5.1761740732095405E+40</c:v>
                </c:pt>
                <c:pt idx="2845">
                  <c:v>3759.9651128475498</c:v>
                </c:pt>
                <c:pt idx="2846" formatCode="0.00E+00">
                  <c:v>6.8452573957108898E+40</c:v>
                </c:pt>
                <c:pt idx="2847">
                  <c:v>3948.9082688438698</c:v>
                </c:pt>
                <c:pt idx="2848" formatCode="0.00E+00">
                  <c:v>8.9327074704685897E+40</c:v>
                </c:pt>
                <c:pt idx="2849">
                  <c:v>4153.5083174421698</c:v>
                </c:pt>
                <c:pt idx="2850" formatCode="0.00E+00">
                  <c:v>1.14996671129913E+41</c:v>
                </c:pt>
                <c:pt idx="2851">
                  <c:v>4375.7145325752899</c:v>
                </c:pt>
                <c:pt idx="2852" formatCode="0.00E+00">
                  <c:v>1.46012861295976E+41</c:v>
                </c:pt>
                <c:pt idx="2853">
                  <c:v>4617.7872419876103</c:v>
                </c:pt>
                <c:pt idx="2854" formatCode="0.00E+00">
                  <c:v>1.82807454910869E+41</c:v>
                </c:pt>
                <c:pt idx="2855">
                  <c:v>4882.3578576456002</c:v>
                </c:pt>
                <c:pt idx="2856" formatCode="0.00E+00">
                  <c:v>2.2562398288514E+41</c:v>
                </c:pt>
                <c:pt idx="2857">
                  <c:v>5172.5023950109198</c:v>
                </c:pt>
                <c:pt idx="2858" formatCode="0.00E+00">
                  <c:v>2.7444487113653501E+41</c:v>
                </c:pt>
                <c:pt idx="2859">
                  <c:v>5491.8319218302904</c:v>
                </c:pt>
                <c:pt idx="2860" formatCode="0.00E+00">
                  <c:v>3.2892104720595801E+41</c:v>
                </c:pt>
                <c:pt idx="2861">
                  <c:v>5844.6043552111996</c:v>
                </c:pt>
                <c:pt idx="2862" formatCode="0.00E+00">
                  <c:v>3.8831242951155003E+41</c:v>
                </c:pt>
                <c:pt idx="2863">
                  <c:v>6235.8633094973602</c:v>
                </c:pt>
                <c:pt idx="2864" formatCode="0.00E+00">
                  <c:v>4.5144884627091604E+41</c:v>
                </c:pt>
                <c:pt idx="2865">
                  <c:v>6671.6113906698301</c:v>
                </c:pt>
                <c:pt idx="2866" formatCode="0.00E+00">
                  <c:v>5.1672094606416998E+41</c:v>
                </c:pt>
                <c:pt idx="2867">
                  <c:v>7159.0275775374703</c:v>
                </c:pt>
                <c:pt idx="2868" formatCode="0.00E+00">
                  <c:v>5.8210927113935104E+41</c:v>
                </c:pt>
                <c:pt idx="2869">
                  <c:v>7706.7413206304</c:v>
                </c:pt>
                <c:pt idx="2870" formatCode="0.00E+00">
                  <c:v>6.4525670872008198E+41</c:v>
                </c:pt>
                <c:pt idx="2871">
                  <c:v>8325.1799952938309</c:v>
                </c:pt>
                <c:pt idx="2872" formatCode="0.00E+00">
                  <c:v>7.0358510143061999E+41</c:v>
                </c:pt>
                <c:pt idx="2873">
                  <c:v>9027.0117389219595</c:v>
                </c:pt>
                <c:pt idx="2874" formatCode="0.00E+00">
                  <c:v>7.5445126869599798E+41</c:v>
                </c:pt>
                <c:pt idx="2875">
                  <c:v>9827.7130036316503</c:v>
                </c:pt>
                <c:pt idx="2876" formatCode="0.00E+00">
                  <c:v>7.9533174482551294E+41</c:v>
                </c:pt>
                <c:pt idx="2877">
                  <c:v>10746.300094054701</c:v>
                </c:pt>
                <c:pt idx="2878" formatCode="0.00E+00">
                  <c:v>8.2402008185016593E+41</c:v>
                </c:pt>
                <c:pt idx="2879">
                  <c:v>11806.2775630003</c:v>
                </c:pt>
                <c:pt idx="2880" formatCode="0.00E+00">
                  <c:v>8.3881659372884104E+41</c:v>
                </c:pt>
                <c:pt idx="2881">
                  <c:v>13036.8750619161</c:v>
                </c:pt>
                <c:pt idx="2882" formatCode="0.00E+00">
                  <c:v>8.3868883789871803E+41</c:v>
                </c:pt>
                <c:pt idx="2883">
                  <c:v>14474.6701637239</c:v>
                </c:pt>
                <c:pt idx="2884" formatCode="0.00E+00">
                  <c:v>8.2338255010718106E+41</c:v>
                </c:pt>
                <c:pt idx="2885">
                  <c:v>16165.7307665638</c:v>
                </c:pt>
                <c:pt idx="2886" formatCode="0.00E+00">
                  <c:v>7.9346731127669998E+41</c:v>
                </c:pt>
                <c:pt idx="2887">
                  <c:v>18168.461233446898</c:v>
                </c:pt>
                <c:pt idx="2888" formatCode="0.00E+00">
                  <c:v>7.5030850914499205E+41</c:v>
                </c:pt>
                <c:pt idx="2889">
                  <c:v>20557.407634611802</c:v>
                </c:pt>
                <c:pt idx="2890" formatCode="0.00E+00">
                  <c:v>6.9596619260338499E+41</c:v>
                </c:pt>
                <c:pt idx="2891">
                  <c:v>23428.3783867928</c:v>
                </c:pt>
                <c:pt idx="2892" formatCode="0.00E+00">
                  <c:v>6.3303082454975097E+41</c:v>
                </c:pt>
                <c:pt idx="2893">
                  <c:v>26905.3804925318</c:v>
                </c:pt>
                <c:pt idx="2894" formatCode="0.00E+00">
                  <c:v>5.6441417821065303E+41</c:v>
                </c:pt>
                <c:pt idx="2895">
                  <c:v>31150.078031028501</c:v>
                </c:pt>
                <c:pt idx="2896" formatCode="0.00E+00">
                  <c:v>4.9311929060699699E+41</c:v>
                </c:pt>
                <c:pt idx="2897">
                  <c:v>36374.777542120901</c:v>
                </c:pt>
                <c:pt idx="2898" formatCode="0.00E+00">
                  <c:v>4.2201551507195202E+41</c:v>
                </c:pt>
                <c:pt idx="2899">
                  <c:v>42860.377736301503</c:v>
                </c:pt>
                <c:pt idx="2900" formatCode="0.00E+00">
                  <c:v>3.5364297366476498E+41</c:v>
                </c:pt>
                <c:pt idx="2901">
                  <c:v>50981.353461504797</c:v>
                </c:pt>
                <c:pt idx="2902" formatCode="0.00E+00">
                  <c:v>2.9006548560356101E+41</c:v>
                </c:pt>
                <c:pt idx="2903">
                  <c:v>61240.774019485601</c:v>
                </c:pt>
                <c:pt idx="2904" formatCode="0.00E+00">
                  <c:v>2.3278335505108201E+41</c:v>
                </c:pt>
                <c:pt idx="2905">
                  <c:v>74319.732469506605</c:v>
                </c:pt>
                <c:pt idx="2906" formatCode="0.00E+00">
                  <c:v>1.82708663152312E+41</c:v>
                </c:pt>
                <c:pt idx="2907">
                  <c:v>91147.612609800097</c:v>
                </c:pt>
                <c:pt idx="2908" formatCode="0.00E+00">
                  <c:v>1.4019744788117799E+41</c:v>
                </c:pt>
                <c:pt idx="2909">
                  <c:v>113002.692821045</c:v>
                </c:pt>
                <c:pt idx="2910" formatCode="0.00E+00">
                  <c:v>1.0512668017311101E+41</c:v>
                </c:pt>
                <c:pt idx="2911">
                  <c:v>141657.22015146699</c:v>
                </c:pt>
                <c:pt idx="2912" formatCode="0.00E+00">
                  <c:v>7.7000105845496604E+40</c:v>
                </c:pt>
                <c:pt idx="2913">
                  <c:v>179588.122286775</c:v>
                </c:pt>
                <c:pt idx="2914" formatCode="0.00E+00">
                  <c:v>5.5066086884508103E+40</c:v>
                </c:pt>
                <c:pt idx="2915">
                  <c:v>230285.27051051101</c:v>
                </c:pt>
                <c:pt idx="2916" formatCode="0.00E+00">
                  <c:v>3.8432244232624298E+40</c:v>
                </c:pt>
                <c:pt idx="2917">
                  <c:v>298705.72609255702</c:v>
                </c:pt>
                <c:pt idx="2918" formatCode="0.00E+00">
                  <c:v>2.6165252355134101E+40</c:v>
                </c:pt>
                <c:pt idx="2919">
                  <c:v>391947.95996764902</c:v>
                </c:pt>
                <c:pt idx="2920" formatCode="0.00E+00">
                  <c:v>1.73686250783066E+40</c:v>
                </c:pt>
                <c:pt idx="2921">
                  <c:v>520259.82728787401</c:v>
                </c:pt>
                <c:pt idx="2922" formatCode="0.00E+00">
                  <c:v>1.12358355114286E+40</c:v>
                </c:pt>
                <c:pt idx="2923">
                  <c:v>698556.42475893802</c:v>
                </c:pt>
                <c:pt idx="2924" formatCode="0.00E+00">
                  <c:v>7.0798972306626402E+39</c:v>
                </c:pt>
                <c:pt idx="2925">
                  <c:v>948722.26023917797</c:v>
                </c:pt>
                <c:pt idx="2926" formatCode="0.00E+00">
                  <c:v>4.3431643821290499E+39</c:v>
                </c:pt>
                <c:pt idx="2927">
                  <c:v>1303128.1294098999</c:v>
                </c:pt>
                <c:pt idx="2928" formatCode="0.00E+00">
                  <c:v>2.59246525270129E+39</c:v>
                </c:pt>
                <c:pt idx="2929">
                  <c:v>1810042.0934985999</c:v>
                </c:pt>
                <c:pt idx="2930" formatCode="0.00E+00">
                  <c:v>1.5049076057665801E+39</c:v>
                </c:pt>
                <c:pt idx="2931">
                  <c:v>2542013.9444862902</c:v>
                </c:pt>
                <c:pt idx="2932" formatCode="0.00E+00">
                  <c:v>8.4908793316118896E+38</c:v>
                </c:pt>
                <c:pt idx="2933">
                  <c:v>3608959.0452859998</c:v>
                </c:pt>
                <c:pt idx="2934" formatCode="0.00E+00">
                  <c:v>4.6536065172825701E+38</c:v>
                </c:pt>
                <c:pt idx="2935">
                  <c:v>5178718.7342790002</c:v>
                </c:pt>
                <c:pt idx="2936" formatCode="0.00E+00">
                  <c:v>2.4760597551807201E+38</c:v>
                </c:pt>
                <c:pt idx="2937">
                  <c:v>7509594.37638494</c:v>
                </c:pt>
                <c:pt idx="2938" formatCode="0.00E+00">
                  <c:v>1.2782006482573601E+38</c:v>
                </c:pt>
                <c:pt idx="2939">
                  <c:v>11002182.6466651</c:v>
                </c:pt>
                <c:pt idx="2940" formatCode="0.00E+00">
                  <c:v>6.3977397906161596E+37</c:v>
                </c:pt>
                <c:pt idx="2941">
                  <c:v>16282525.4470379</c:v>
                </c:pt>
                <c:pt idx="2942" formatCode="0.00E+00">
                  <c:v>3.1028273861792599E+37</c:v>
                </c:pt>
                <c:pt idx="2943">
                  <c:v>24336390.3575624</c:v>
                </c:pt>
                <c:pt idx="2944" formatCode="0.00E+00">
                  <c:v>1.4571229679383899E+37</c:v>
                </c:pt>
                <c:pt idx="2945">
                  <c:v>36727564.533037499</c:v>
                </c:pt>
                <c:pt idx="2946" formatCode="0.00E+00">
                  <c:v>6.6211885694475005E+36</c:v>
                </c:pt>
                <c:pt idx="2947">
                  <c:v>55955052.744593099</c:v>
                </c:pt>
                <c:pt idx="2948" formatCode="0.00E+00">
                  <c:v>2.9091053352794599E+36</c:v>
                </c:pt>
                <c:pt idx="2949">
                  <c:v>86041343.459352493</c:v>
                </c:pt>
                <c:pt idx="2950" formatCode="0.00E+00">
                  <c:v>1.23491628335216E+36</c:v>
                </c:pt>
                <c:pt idx="2951">
                  <c:v>133507381.00027999</c:v>
                </c:pt>
                <c:pt idx="2952" formatCode="0.00E+00">
                  <c:v>5.0609091480152303E+35</c:v>
                </c:pt>
                <c:pt idx="2953">
                  <c:v>208998558.26252201</c:v>
                </c:pt>
                <c:pt idx="2954" formatCode="0.00E+00">
                  <c:v>2.0006799404256599E+35</c:v>
                </c:pt>
                <c:pt idx="2955">
                  <c:v>330013098.98587</c:v>
                </c:pt>
                <c:pt idx="2956" formatCode="0.00E+00">
                  <c:v>7.6228205471503398E+34</c:v>
                </c:pt>
                <c:pt idx="2957">
                  <c:v>525507829.16464102</c:v>
                </c:pt>
                <c:pt idx="2958" formatCode="0.00E+00">
                  <c:v>2.7967820022368401E+34</c:v>
                </c:pt>
                <c:pt idx="2959">
                  <c:v>843719108.03207505</c:v>
                </c:pt>
                <c:pt idx="2960" formatCode="0.00E+00">
                  <c:v>9.8720208450954098E+33</c:v>
                </c:pt>
                <c:pt idx="2961">
                  <c:v>1365520166.91169</c:v>
                </c:pt>
                <c:pt idx="2962" formatCode="0.00E+00">
                  <c:v>3.3491948854901999E+33</c:v>
                </c:pt>
                <c:pt idx="2963">
                  <c:v>2227363121.8867302</c:v>
                </c:pt>
                <c:pt idx="2964" formatCode="0.00E+00">
                  <c:v>1.0910018744240901E+33</c:v>
                </c:pt>
                <c:pt idx="2965">
                  <c:v>3660900940.2195101</c:v>
                </c:pt>
                <c:pt idx="2966" formatCode="0.00E+00">
                  <c:v>3.40882848826232E+32</c:v>
                </c:pt>
                <c:pt idx="2967">
                  <c:v>6061785238.2932796</c:v>
                </c:pt>
                <c:pt idx="2968" formatCode="0.00E+00">
                  <c:v>1.0204735184807401E+32</c:v>
                </c:pt>
                <c:pt idx="2969" formatCode="0.00E+00">
                  <c:v>10109750608.2934</c:v>
                </c:pt>
                <c:pt idx="2970" formatCode="0.00E+00">
                  <c:v>2.9235762106141601E+31</c:v>
                </c:pt>
                <c:pt idx="2971">
                  <c:v>16979287616.018299</c:v>
                </c:pt>
                <c:pt idx="2972" formatCode="0.00E+00">
                  <c:v>8.0060307541313305E+30</c:v>
                </c:pt>
                <c:pt idx="2973">
                  <c:v>28711073543.5868</c:v>
                </c:pt>
                <c:pt idx="2974" formatCode="0.00E+00">
                  <c:v>2.0929415549142701E+30</c:v>
                </c:pt>
                <c:pt idx="2975">
                  <c:v>48869974151.5177</c:v>
                </c:pt>
                <c:pt idx="2976" formatCode="0.00E+00">
                  <c:v>5.2161641659293197E+29</c:v>
                </c:pt>
                <c:pt idx="2977">
                  <c:v>83716128675.321304</c:v>
                </c:pt>
                <c:pt idx="2978" formatCode="0.00E+00">
                  <c:v>1.2376127669034301E+29</c:v>
                </c:pt>
                <c:pt idx="2979">
                  <c:v>144298540945.009</c:v>
                </c:pt>
                <c:pt idx="2980" formatCode="0.00E+00">
                  <c:v>2.7913067386000401E+28</c:v>
                </c:pt>
                <c:pt idx="2981">
                  <c:v>250214018437.06201</c:v>
                </c:pt>
                <c:pt idx="2982" formatCode="0.00E+00">
                  <c:v>5.9749035425855497E+27</c:v>
                </c:pt>
                <c:pt idx="2983">
                  <c:v>436384123580.901</c:v>
                </c:pt>
                <c:pt idx="2984" formatCode="0.00E+00">
                  <c:v>1.21177969174551E+27</c:v>
                </c:pt>
                <c:pt idx="2985">
                  <c:v>765321725364.93994</c:v>
                </c:pt>
                <c:pt idx="2986" formatCode="0.00E+00">
                  <c:v>2.3243845282919601E+26</c:v>
                </c:pt>
                <c:pt idx="2987">
                  <c:v>1349417944652.03</c:v>
                </c:pt>
                <c:pt idx="2988" formatCode="0.00E+00">
                  <c:v>4.20875950404498E+25</c:v>
                </c:pt>
                <c:pt idx="2989">
                  <c:v>2391580565782</c:v>
                </c:pt>
                <c:pt idx="2990" formatCode="0.00E+00">
                  <c:v>7.1791789284064703E+24</c:v>
                </c:pt>
                <c:pt idx="2991">
                  <c:v>4259586653475.02</c:v>
                </c:pt>
                <c:pt idx="2992" formatCode="0.00E+00">
                  <c:v>1.15111414839522E+24</c:v>
                </c:pt>
                <c:pt idx="2993">
                  <c:v>7622553790856.3301</c:v>
                </c:pt>
                <c:pt idx="2994" formatCode="0.00E+00">
                  <c:v>1.7308572701356502E+23</c:v>
                </c:pt>
                <c:pt idx="2995">
                  <c:v>13702174829299.6</c:v>
                </c:pt>
                <c:pt idx="2996" formatCode="0.00E+00">
                  <c:v>2.4344361270106399E+22</c:v>
                </c:pt>
                <c:pt idx="2997">
                  <c:v>24736502468455.898</c:v>
                </c:pt>
                <c:pt idx="2998" formatCode="0.00E+00">
                  <c:v>3.1939832944999101E+21</c:v>
                </c:pt>
                <c:pt idx="2999">
                  <c:v>44838272066014.797</c:v>
                </c:pt>
                <c:pt idx="3000" formatCode="0.00E+00">
                  <c:v>3.8972817180090198E+20</c:v>
                </c:pt>
                <c:pt idx="3001">
                  <c:v>81587027065073</c:v>
                </c:pt>
                <c:pt idx="3002" formatCode="0.00E+00">
                  <c:v>4.4082172352853402E+19</c:v>
                </c:pt>
                <c:pt idx="3003">
                  <c:v>148988389859053</c:v>
                </c:pt>
                <c:pt idx="3004" formatCode="0.00E+00">
                  <c:v>4.6054681661638702E+18</c:v>
                </c:pt>
                <c:pt idx="3005">
                  <c:v>272984099771567</c:v>
                </c:pt>
                <c:pt idx="3006" formatCode="0.00E+00">
                  <c:v>4.4265874374376998E+17</c:v>
                </c:pt>
                <c:pt idx="3007">
                  <c:v>501726507099047</c:v>
                </c:pt>
                <c:pt idx="3008" formatCode="0.00E+00">
                  <c:v>3.89701550794728E+16</c:v>
                </c:pt>
                <c:pt idx="3009">
                  <c:v>924759355585532</c:v>
                </c:pt>
                <c:pt idx="3010">
                  <c:v>3126933939371610</c:v>
                </c:pt>
                <c:pt idx="3011">
                  <c:v>1708854232967550</c:v>
                </c:pt>
                <c:pt idx="3012">
                  <c:v>227410498209740</c:v>
                </c:pt>
                <c:pt idx="3013">
                  <c:v>3164995284966280</c:v>
                </c:pt>
                <c:pt idx="3014">
                  <c:v>14895509421474.1</c:v>
                </c:pt>
                <c:pt idx="3015">
                  <c:v>5873589898896640</c:v>
                </c:pt>
                <c:pt idx="3016">
                  <c:v>872343835071.07898</c:v>
                </c:pt>
                <c:pt idx="3017" formatCode="0.00E+00">
                  <c:v>1.0918419717323E+16</c:v>
                </c:pt>
                <c:pt idx="3018">
                  <c:v>45291950095.645103</c:v>
                </c:pt>
                <c:pt idx="3019" formatCode="0.00E+00">
                  <c:v>2.0323362050158E+16</c:v>
                </c:pt>
                <c:pt idx="3020">
                  <c:v>2063946892.00842</c:v>
                </c:pt>
                <c:pt idx="3021" formatCode="0.00E+00">
                  <c:v>3.78663950092052E+16</c:v>
                </c:pt>
                <c:pt idx="3022">
                  <c:v>81560710.329681203</c:v>
                </c:pt>
                <c:pt idx="3023" formatCode="0.00E+00">
                  <c:v>7.05935090597974E+16</c:v>
                </c:pt>
                <c:pt idx="3024">
                  <c:v>2754176.6997676701</c:v>
                </c:pt>
                <c:pt idx="3025" formatCode="0.00E+00">
                  <c:v>1.3162595702547901E+17</c:v>
                </c:pt>
                <c:pt idx="3026">
                  <c:v>78414.398021695495</c:v>
                </c:pt>
                <c:pt idx="3027" formatCode="0.00E+00">
                  <c:v>2.45345366854048E+17</c:v>
                </c:pt>
                <c:pt idx="3028">
                  <c:v>2233.3438260745102</c:v>
                </c:pt>
                <c:pt idx="3029" formatCode="0.00E+00">
                  <c:v>4.5692237787051098E+17</c:v>
                </c:pt>
                <c:pt idx="3030">
                  <c:v>432.77238521916303</c:v>
                </c:pt>
                <c:pt idx="3031" formatCode="0.00E+00">
                  <c:v>8.4971359022425203E+17</c:v>
                </c:pt>
                <c:pt idx="3032">
                  <c:v>372.48060950707298</c:v>
                </c:pt>
                <c:pt idx="3033" formatCode="0.00E+00">
                  <c:v>1.5767595776975201E+18</c:v>
                </c:pt>
                <c:pt idx="3034">
                  <c:v>344.59264604626901</c:v>
                </c:pt>
                <c:pt idx="3035" formatCode="0.00E+00">
                  <c:v>2.9172005854162499E+18</c:v>
                </c:pt>
                <c:pt idx="3036">
                  <c:v>317.35837546941599</c:v>
                </c:pt>
                <c:pt idx="3037" formatCode="0.00E+00">
                  <c:v>5.3759011956600699E+18</c:v>
                </c:pt>
                <c:pt idx="3038">
                  <c:v>290.31486258134998</c:v>
                </c:pt>
                <c:pt idx="3039" formatCode="0.00E+00">
                  <c:v>9.8560699386667397E+18</c:v>
                </c:pt>
                <c:pt idx="3040">
                  <c:v>263.43875596229998</c:v>
                </c:pt>
                <c:pt idx="3041" formatCode="0.00E+00">
                  <c:v>1.7950585450304E+19</c:v>
                </c:pt>
                <c:pt idx="3042">
                  <c:v>236.71150084374801</c:v>
                </c:pt>
                <c:pt idx="3043" formatCode="0.00E+00">
                  <c:v>3.2415127645137101E+19</c:v>
                </c:pt>
                <c:pt idx="3044">
                  <c:v>210.11503700491599</c:v>
                </c:pt>
                <c:pt idx="3045" formatCode="0.00E+00">
                  <c:v>5.7891343474334302E+19</c:v>
                </c:pt>
                <c:pt idx="3046">
                  <c:v>183.63172137053101</c:v>
                </c:pt>
                <c:pt idx="3047" formatCode="0.00E+00">
                  <c:v>1.0189777910501201E+20</c:v>
                </c:pt>
                <c:pt idx="3048">
                  <c:v>157.24427773800801</c:v>
                </c:pt>
                <c:pt idx="3049" formatCode="0.00E+00">
                  <c:v>1.7588082342704198E+20</c:v>
                </c:pt>
                <c:pt idx="3050">
                  <c:v>130.935748863463</c:v>
                </c:pt>
                <c:pt idx="3051" formatCode="0.00E+00">
                  <c:v>2.9541211681690603E+20</c:v>
                </c:pt>
                <c:pt idx="3052">
                  <c:v>104.689450551023</c:v>
                </c:pt>
                <c:pt idx="3053" formatCode="0.00E+00">
                  <c:v>4.76686540298008E+20</c:v>
                </c:pt>
                <c:pt idx="3054">
                  <c:v>78.488927463996404</c:v>
                </c:pt>
                <c:pt idx="3055" formatCode="0.00E+00">
                  <c:v>7.2154825083964699E+20</c:v>
                </c:pt>
                <c:pt idx="3056">
                  <c:v>52.317910395119299</c:v>
                </c:pt>
                <c:pt idx="3057" formatCode="0.00E+00">
                  <c:v>9.71259108461823E+20</c:v>
                </c:pt>
                <c:pt idx="3058">
                  <c:v>26.160274748605801</c:v>
                </c:pt>
                <c:pt idx="3059" formatCode="0.00E+00">
                  <c:v>9.8081933403056898E+20</c:v>
                </c:pt>
                <c:pt idx="3060" formatCode="0.00E+00">
                  <c:v>-1.1025618842470199E-12</c:v>
                </c:pt>
                <c:pt idx="3061">
                  <c:v>-83479427.638828993</c:v>
                </c:pt>
                <c:pt idx="3062">
                  <c:v>-26.178870089624802</c:v>
                </c:pt>
                <c:pt idx="3063" formatCode="0.00E+00">
                  <c:v>-4.0018274207417699E+21</c:v>
                </c:pt>
                <c:pt idx="3064">
                  <c:v>-52.3922667200478</c:v>
                </c:pt>
                <c:pt idx="3065" formatCode="0.00E+00">
                  <c:v>-1.6163677223155701E+22</c:v>
                </c:pt>
                <c:pt idx="3066">
                  <c:v>-78.656134967273601</c:v>
                </c:pt>
                <c:pt idx="3067" formatCode="0.00E+00">
                  <c:v>-4.8948448202284903E+22</c:v>
                </c:pt>
                <c:pt idx="3068">
                  <c:v>-104.986472571885</c:v>
                </c:pt>
                <c:pt idx="3069" formatCode="0.00E+00">
                  <c:v>-1.31696432032434E+23</c:v>
                </c:pt>
                <c:pt idx="3070">
                  <c:v>-131.39936880181199</c:v>
                </c:pt>
                <c:pt idx="3071" formatCode="0.00E+00">
                  <c:v>-3.3197267850566398E+23</c:v>
                </c:pt>
                <c:pt idx="3072">
                  <c:v>-157.91104358996699</c:v>
                </c:pt>
                <c:pt idx="3073" formatCode="0.00E+00">
                  <c:v>-8.0270685985933905E+23</c:v>
                </c:pt>
                <c:pt idx="3074">
                  <c:v>-184.53788714833999</c:v>
                </c:pt>
                <c:pt idx="3075" formatCode="0.00E+00">
                  <c:v>-1.8852339488894599E+24</c:v>
                </c:pt>
                <c:pt idx="3076">
                  <c:v>-211.29650026289599</c:v>
                </c:pt>
                <c:pt idx="3077" formatCode="0.00E+00">
                  <c:v>-4.3325118764138198E+24</c:v>
                </c:pt>
                <c:pt idx="3078">
                  <c:v>-238.20373547804101</c:v>
                </c:pt>
                <c:pt idx="3079" formatCode="0.00E+00">
                  <c:v>-9.7887857300112804E+24</c:v>
                </c:pt>
                <c:pt idx="3080">
                  <c:v>-265.27673938598701</c:v>
                </c:pt>
                <c:pt idx="3081" formatCode="0.00E+00">
                  <c:v>-2.1812710748995298E+25</c:v>
                </c:pt>
                <c:pt idx="3082">
                  <c:v>-292.53299624454098</c:v>
                </c:pt>
                <c:pt idx="3083" formatCode="0.00E+00">
                  <c:v>-4.8044664234598198E+25</c:v>
                </c:pt>
                <c:pt idx="3084">
                  <c:v>-319.99037315728299</c:v>
                </c:pt>
                <c:pt idx="3085" formatCode="0.00E+00">
                  <c:v>-1.04768007325714E+26</c:v>
                </c:pt>
                <c:pt idx="3086">
                  <c:v>-347.66716706236099</c:v>
                </c:pt>
                <c:pt idx="3087" formatCode="0.00E+00">
                  <c:v>-2.26448980756548E+26</c:v>
                </c:pt>
                <c:pt idx="3088">
                  <c:v>-375.58215379101603</c:v>
                </c:pt>
                <c:pt idx="3089" formatCode="0.00E+00">
                  <c:v>-4.8556974960640403E+26</c:v>
                </c:pt>
                <c:pt idx="3090">
                  <c:v>-403.754639474074</c:v>
                </c:pt>
                <c:pt idx="3091" formatCode="0.00E+00">
                  <c:v>-1.03361935899225E+27</c:v>
                </c:pt>
                <c:pt idx="3092">
                  <c:v>-432.20451459442398</c:v>
                </c:pt>
                <c:pt idx="3093" formatCode="0.00E+00">
                  <c:v>-2.18532707478966E+27</c:v>
                </c:pt>
                <c:pt idx="3094">
                  <c:v>-460.95231100632498</c:v>
                </c:pt>
                <c:pt idx="3095" formatCode="0.00E+00">
                  <c:v>-4.59077165971977E+27</c:v>
                </c:pt>
                <c:pt idx="3096">
                  <c:v>-490.019262268467</c:v>
                </c:pt>
                <c:pt idx="3097" formatCode="0.00E+00">
                  <c:v>-9.5850536500998903E+27</c:v>
                </c:pt>
                <c:pt idx="3098">
                  <c:v>-519.42736766708595</c:v>
                </c:pt>
                <c:pt idx="3099" formatCode="0.00E+00">
                  <c:v>-1.9894702306652699E+28</c:v>
                </c:pt>
                <c:pt idx="3100">
                  <c:v>-549.19946033917699</c:v>
                </c:pt>
                <c:pt idx="3101" formatCode="0.00E+00">
                  <c:v>-4.1056652522770296E+28</c:v>
                </c:pt>
                <c:pt idx="3102">
                  <c:v>-579.35927994368399</c:v>
                </c:pt>
                <c:pt idx="3103" formatCode="0.00E+00">
                  <c:v>-8.42522660699576E+28</c:v>
                </c:pt>
                <c:pt idx="3104">
                  <c:v>-609.93155037164695</c:v>
                </c:pt>
                <c:pt idx="3105" formatCode="0.00E+00">
                  <c:v>-1.7193477714740901E+29</c:v>
                </c:pt>
                <c:pt idx="3106">
                  <c:v>-640.94206303465398</c:v>
                </c:pt>
                <c:pt idx="3107" formatCode="0.00E+00">
                  <c:v>-3.4893806529422099E+29</c:v>
                </c:pt>
                <c:pt idx="3108">
                  <c:v>-672.41776632592905</c:v>
                </c:pt>
                <c:pt idx="3109" formatCode="0.00E+00">
                  <c:v>-7.0427520131865902E+29</c:v>
                </c:pt>
                <c:pt idx="3110">
                  <c:v>-704.38686191038698</c:v>
                </c:pt>
                <c:pt idx="3111" formatCode="0.00E+00">
                  <c:v>-1.41365423018964E+30</c:v>
                </c:pt>
                <c:pt idx="3112">
                  <c:v>-736.87890856987804</c:v>
                </c:pt>
                <c:pt idx="3113" formatCode="0.00E+00">
                  <c:v>-2.8218888758330401E+30</c:v>
                </c:pt>
                <c:pt idx="3114">
                  <c:v>-769.92493440922397</c:v>
                </c:pt>
                <c:pt idx="3115" formatCode="0.00E+00">
                  <c:v>-5.6016335921796102E+30</c:v>
                </c:pt>
                <c:pt idx="3116">
                  <c:v>-803.55755831830595</c:v>
                </c:pt>
                <c:pt idx="3117" formatCode="0.00E+00">
                  <c:v>-1.10571630745083E+31</c:v>
                </c:pt>
                <c:pt idx="3118">
                  <c:v>-837.81112168691504</c:v>
                </c:pt>
                <c:pt idx="3119" formatCode="0.00E+00">
                  <c:v>-2.1701905763753299E+31</c:v>
                </c:pt>
                <c:pt idx="3120">
                  <c:v>-872.72183148437796</c:v>
                </c:pt>
                <c:pt idx="3121" formatCode="0.00E+00">
                  <c:v>-4.2349034344263702E+31</c:v>
                </c:pt>
                <c:pt idx="3122">
                  <c:v>-908.32791594674904</c:v>
                </c:pt>
                <c:pt idx="3123" formatCode="0.00E+00">
                  <c:v>-8.2156690672865696E+31</c:v>
                </c:pt>
                <c:pt idx="3124">
                  <c:v>-944.66979426289402</c:v>
                </c:pt>
                <c:pt idx="3125" formatCode="0.00E+00">
                  <c:v>-1.5843636911151E+32</c:v>
                </c:pt>
                <c:pt idx="3126">
                  <c:v>-981.7902618201</c:v>
                </c:pt>
                <c:pt idx="3127" formatCode="0.00E+00">
                  <c:v>-3.0369307109218701E+32</c:v>
                </c:pt>
                <c:pt idx="3128">
                  <c:v>-1019.73469276267</c:v>
                </c:pt>
                <c:pt idx="3129" formatCode="0.00E+00">
                  <c:v>-5.7854296431754303E+32</c:v>
                </c:pt>
                <c:pt idx="3130">
                  <c:v>-1058.55126183723</c:v>
                </c:pt>
                <c:pt idx="3131" formatCode="0.00E+00">
                  <c:v>-1.09523461162659E+33</c:v>
                </c:pt>
                <c:pt idx="3132">
                  <c:v>-1098.2911877500801</c:v>
                </c:pt>
                <c:pt idx="3133" formatCode="0.00E+00">
                  <c:v>-2.0601423696660399E+33</c:v>
                </c:pt>
                <c:pt idx="3134">
                  <c:v>-1139.0090005504201</c:v>
                </c:pt>
                <c:pt idx="3135" formatCode="0.00E+00">
                  <c:v>-3.8499172903111301E+33</c:v>
                </c:pt>
                <c:pt idx="3136">
                  <c:v>-1180.7628358842101</c:v>
                </c:pt>
                <c:pt idx="3137" formatCode="0.00E+00">
                  <c:v>-7.1468263046390004E+33</c:v>
                </c:pt>
                <c:pt idx="3138">
                  <c:v>-1223.6147593431399</c:v>
                </c:pt>
                <c:pt idx="3139" formatCode="0.00E+00">
                  <c:v>-1.31772396725175E+34</c:v>
                </c:pt>
                <c:pt idx="3140">
                  <c:v>-1267.6311245716299</c:v>
                </c:pt>
                <c:pt idx="3141" formatCode="0.00E+00">
                  <c:v>-2.4128207703597598E+34</c:v>
                </c:pt>
                <c:pt idx="3142">
                  <c:v>-1312.8829692990701</c:v>
                </c:pt>
                <c:pt idx="3143" formatCode="0.00E+00">
                  <c:v>-4.3868570111495704E+34</c:v>
                </c:pt>
                <c:pt idx="3144">
                  <c:v>-1359.4464540485999</c:v>
                </c:pt>
                <c:pt idx="3145" formatCode="0.00E+00">
                  <c:v>-7.9185665965309603E+34</c:v>
                </c:pt>
                <c:pt idx="3146">
                  <c:v>-1407.4033489490901</c:v>
                </c:pt>
                <c:pt idx="3147" formatCode="0.00E+00">
                  <c:v>-1.4188607896544099E+35</c:v>
                </c:pt>
                <c:pt idx="3148">
                  <c:v>-1456.8415748616001</c:v>
                </c:pt>
                <c:pt idx="3149" formatCode="0.00E+00">
                  <c:v>-2.5232901217866E+35</c:v>
                </c:pt>
                <c:pt idx="3150">
                  <c:v>-1507.85580594319</c:v>
                </c:pt>
                <c:pt idx="3151" formatCode="0.00E+00">
                  <c:v>-4.4530905681979003E+35</c:v>
                </c:pt>
                <c:pt idx="3152">
                  <c:v>-1560.5481418336101</c:v>
                </c:pt>
                <c:pt idx="3153" formatCode="0.00E+00">
                  <c:v>-7.7974804732553403E+35</c:v>
                </c:pt>
                <c:pt idx="3154">
                  <c:v>-1615.0288588912699</c:v>
                </c:pt>
                <c:pt idx="3155" formatCode="0.00E+00">
                  <c:v>-1.35448984494166E+36</c:v>
                </c:pt>
                <c:pt idx="3156">
                  <c:v>-1671.41725135772</c:v>
                </c:pt>
                <c:pt idx="3157" formatCode="0.00E+00">
                  <c:v>-2.3337534457886199E+36</c:v>
                </c:pt>
                <c:pt idx="3158">
                  <c:v>-1729.84257503351</c:v>
                </c:pt>
                <c:pt idx="3159" formatCode="0.00E+00">
                  <c:v>-3.9876759758654201E+36</c:v>
                </c:pt>
                <c:pt idx="3160">
                  <c:v>-1790.44510805256</c:v>
                </c:pt>
                <c:pt idx="3161" formatCode="0.00E+00">
                  <c:v>-6.7561174743681299E+36</c:v>
                </c:pt>
                <c:pt idx="3162">
                  <c:v>-1853.3773457044199</c:v>
                </c:pt>
                <c:pt idx="3163" formatCode="0.00E+00">
                  <c:v>-1.13478245510777E+37</c:v>
                </c:pt>
                <c:pt idx="3164">
                  <c:v>-1918.8053490454199</c:v>
                </c:pt>
                <c:pt idx="3165" formatCode="0.00E+00">
                  <c:v>-1.88925536166758E+37</c:v>
                </c:pt>
                <c:pt idx="3166">
                  <c:v>-1986.9102703471301</c:v>
                </c:pt>
                <c:pt idx="3167" formatCode="0.00E+00">
                  <c:v>-3.1171290918078702E+37</c:v>
                </c:pt>
                <c:pt idx="3168">
                  <c:v>-2057.8900823597801</c:v>
                </c:pt>
                <c:pt idx="3169" formatCode="0.00E+00">
                  <c:v>-5.0959755923224702E+37</c:v>
                </c:pt>
                <c:pt idx="3170">
                  <c:v>-2131.9615430471199</c:v>
                </c:pt>
                <c:pt idx="3171" formatCode="0.00E+00">
                  <c:v>-8.2533370090067299E+37</c:v>
                </c:pt>
                <c:pt idx="3172">
                  <c:v>-2209.3624330386601</c:v>
                </c:pt>
                <c:pt idx="3173" formatCode="0.00E+00">
                  <c:v>-1.3239807845473901E+38</c:v>
                </c:pt>
                <c:pt idx="3174">
                  <c:v>-2290.3541097381099</c:v>
                </c:pt>
                <c:pt idx="3175" formatCode="0.00E+00">
                  <c:v>-2.1033073078337301E+38</c:v>
                </c:pt>
                <c:pt idx="3176">
                  <c:v>-2375.22443006706</c:v>
                </c:pt>
                <c:pt idx="3177" formatCode="0.00E+00">
                  <c:v>-3.3083443756748801E+38</c:v>
                </c:pt>
                <c:pt idx="3178">
                  <c:v>-2464.29110350779</c:v>
                </c:pt>
                <c:pt idx="3179" formatCode="0.00E+00">
                  <c:v>-5.1513671038943203E+38</c:v>
                </c:pt>
                <c:pt idx="3180">
                  <c:v>-2557.9055488121398</c:v>
                </c:pt>
                <c:pt idx="3181" formatCode="0.00E+00">
                  <c:v>-7.9387817875344E+38</c:v>
                </c:pt>
                <c:pt idx="3182">
                  <c:v>-2656.4573419276699</c:v>
                </c:pt>
                <c:pt idx="3183" formatCode="0.00E+00">
                  <c:v>-1.2106523212009099E+39</c:v>
                </c:pt>
                <c:pt idx="3184">
                  <c:v>-2760.3793599395399</c:v>
                </c:pt>
                <c:pt idx="3185" formatCode="0.00E+00">
                  <c:v>-1.8265548392056001E+39</c:v>
                </c:pt>
                <c:pt idx="3186">
                  <c:v>-2870.15374686513</c:v>
                </c:pt>
                <c:pt idx="3187" formatCode="0.00E+00">
                  <c:v>-2.7258755684402603E+39</c:v>
                </c:pt>
                <c:pt idx="3188">
                  <c:v>-2986.31885288899</c:v>
                </c:pt>
                <c:pt idx="3189" formatCode="0.00E+00">
                  <c:v>-4.0230045822463802E+39</c:v>
                </c:pt>
                <c:pt idx="3190">
                  <c:v>-3109.4773302490999</c:v>
                </c:pt>
                <c:pt idx="3191" formatCode="0.00E+00">
                  <c:v>-5.8705145724904502E+39</c:v>
                </c:pt>
                <c:pt idx="3192">
                  <c:v>-3240.3056079582502</c:v>
                </c:pt>
                <c:pt idx="3193" formatCode="0.00E+00">
                  <c:v>-8.4682113636838901E+39</c:v>
                </c:pt>
                <c:pt idx="3194">
                  <c:v>-3379.5650157463801</c:v>
                </c:pt>
                <c:pt idx="3195" formatCode="0.00E+00">
                  <c:v>-1.2072704481993101E+40</c:v>
                </c:pt>
                <c:pt idx="3196">
                  <c:v>-3528.1148874437199</c:v>
                </c:pt>
                <c:pt idx="3197" formatCode="0.00E+00">
                  <c:v>-1.7006738186563699E+40</c:v>
                </c:pt>
                <c:pt idx="3198">
                  <c:v>-3686.9280485773902</c:v>
                </c:pt>
                <c:pt idx="3199" formatCode="0.00E+00">
                  <c:v>-2.3667150341525798E+40</c:v>
                </c:pt>
                <c:pt idx="3200">
                  <c:v>-3857.10918620235</c:v>
                </c:pt>
                <c:pt idx="3201" formatCode="0.00E+00">
                  <c:v>-3.2529919043398801E+40</c:v>
                </c:pt>
                <c:pt idx="3202">
                  <c:v>-4039.9167160771699</c:v>
                </c:pt>
                <c:pt idx="3203" formatCode="0.00E+00">
                  <c:v>-4.4150363468704195E+40</c:v>
                </c:pt>
                <c:pt idx="3204">
                  <c:v>-4236.7889099122503</c:v>
                </c:pt>
                <c:pt idx="3205" formatCode="0.00E+00">
                  <c:v>-5.9156257939844296E+40</c:v>
                </c:pt>
                <c:pt idx="3206">
                  <c:v>-4449.3752322868904</c:v>
                </c:pt>
                <c:pt idx="3207" formatCode="0.00E+00">
                  <c:v>-7.8231490370688597E+40</c:v>
                </c:pt>
                <c:pt idx="3208">
                  <c:v>-4679.5740743813303</c:v>
                </c:pt>
                <c:pt idx="3209" formatCode="0.00E+00">
                  <c:v>-1.0208805572424599E+41</c:v>
                </c:pt>
                <c:pt idx="3210">
                  <c:v>-4929.5783749430402</c:v>
                </c:pt>
                <c:pt idx="3211" formatCode="0.00E+00">
                  <c:v>-1.31424728831935E+41</c:v>
                </c:pt>
                <c:pt idx="3212">
                  <c:v>-5201.9310077833998</c:v>
                </c:pt>
                <c:pt idx="3213" formatCode="0.00E+00">
                  <c:v>-1.66871793011467E+41</c:v>
                </c:pt>
                <c:pt idx="3214">
                  <c:v>-5499.5923159795602</c:v>
                </c:pt>
                <c:pt idx="3215" formatCode="0.00E+00">
                  <c:v>-2.0892274492863701E+41</c:v>
                </c:pt>
                <c:pt idx="3216">
                  <c:v>-5826.0228210428504</c:v>
                </c:pt>
                <c:pt idx="3217" formatCode="0.00E+00">
                  <c:v>-2.5785590554323001E+41</c:v>
                </c:pt>
                <c:pt idx="3218">
                  <c:v>-6185.2849777888496</c:v>
                </c:pt>
                <c:pt idx="3219" formatCode="0.00E+00">
                  <c:v>-3.1365119019564599E+41</c:v>
                </c:pt>
                <c:pt idx="3220">
                  <c:v>-6582.1689460232601</c:v>
                </c:pt>
                <c:pt idx="3221" formatCode="0.00E+00">
                  <c:v>-3.7590965904850902E+41</c:v>
                </c:pt>
                <c:pt idx="3222">
                  <c:v>-7022.3487943702903</c:v>
                </c:pt>
                <c:pt idx="3223" formatCode="0.00E+00">
                  <c:v>-4.4378550482536797E+41</c:v>
                </c:pt>
                <c:pt idx="3224">
                  <c:v>-7512.5774564332796</c:v>
                </c:pt>
                <c:pt idx="3225" formatCode="0.00E+00">
                  <c:v>-5.1594138873478899E+41</c:v>
                </c:pt>
                <c:pt idx="3226">
                  <c:v>-8060.9312845817603</c:v>
                </c:pt>
                <c:pt idx="3227" formatCode="0.00E+00">
                  <c:v>-5.90538052545416E+41</c:v>
                </c:pt>
                <c:pt idx="3228">
                  <c:v>-8677.1184111396706</c:v>
                </c:pt>
                <c:pt idx="3229" formatCode="0.00E+00">
                  <c:v>-6.6526754521109403E+41</c:v>
                </c:pt>
                <c:pt idx="3230">
                  <c:v>-9372.8696330299899</c:v>
                </c:pt>
                <c:pt idx="3231" formatCode="0.00E+00">
                  <c:v>-7.3743602434127202E+41</c:v>
                </c:pt>
                <c:pt idx="3232">
                  <c:v>-10162.4366035524</c:v>
                </c:pt>
                <c:pt idx="3233" formatCode="0.00E+00">
                  <c:v>-8.0409702521950599E+41</c:v>
                </c:pt>
                <c:pt idx="3234">
                  <c:v>-11063.230328998799</c:v>
                </c:pt>
                <c:pt idx="3235" formatCode="0.00E+00">
                  <c:v>-8.6222977092324798E+41</c:v>
                </c:pt>
                <c:pt idx="3236">
                  <c:v>-12096.6441484849</c:v>
                </c:pt>
                <c:pt idx="3237" formatCode="0.00E+00">
                  <c:v>-9.0895030150080195E+41</c:v>
                </c:pt>
                <c:pt idx="3238">
                  <c:v>-13289.120678830601</c:v>
                </c:pt>
                <c:pt idx="3239" formatCode="0.00E+00">
                  <c:v>-9.4173696286289192E+41</c:v>
                </c:pt>
                <c:pt idx="3240">
                  <c:v>-14673.5432710152</c:v>
                </c:pt>
                <c:pt idx="3241" formatCode="0.00E+00">
                  <c:v>-9.5864725724103601E+41</c:v>
                </c:pt>
                <c:pt idx="3242">
                  <c:v>-16291.061685455499</c:v>
                </c:pt>
                <c:pt idx="3243" formatCode="0.00E+00">
                  <c:v>-9.58501250620447E+41</c:v>
                </c:pt>
                <c:pt idx="3244">
                  <c:v>-18193.502295673901</c:v>
                </c:pt>
                <c:pt idx="3245" formatCode="0.00E+00">
                  <c:v>-9.4100835536825603E+41</c:v>
                </c:pt>
                <c:pt idx="3246">
                  <c:v>-20446.569994683501</c:v>
                </c:pt>
                <c:pt idx="3247" formatCode="0.00E+00">
                  <c:v>-9.0681952092106503E+41</c:v>
                </c:pt>
                <c:pt idx="3248">
                  <c:v>-23134.129091672501</c:v>
                </c:pt>
                <c:pt idx="3249" formatCode="0.00E+00">
                  <c:v>-8.5749518995444995E+41</c:v>
                </c:pt>
                <c:pt idx="3250">
                  <c:v>-26363.964029877901</c:v>
                </c:pt>
                <c:pt idx="3251" formatCode="0.00E+00">
                  <c:v>-7.9538970337465594E+41</c:v>
                </c:pt>
                <c:pt idx="3252">
                  <c:v>-30275.582654047801</c:v>
                </c:pt>
                <c:pt idx="3253" formatCode="0.00E+00">
                  <c:v>-7.2346358934790404E+41</c:v>
                </c:pt>
                <c:pt idx="3254">
                  <c:v>-35050.857010242697</c:v>
                </c:pt>
                <c:pt idx="3255" formatCode="0.00E+00">
                  <c:v>-6.45044587737979E+41</c:v>
                </c:pt>
                <c:pt idx="3256">
                  <c:v>-40928.631899510903</c:v>
                </c:pt>
                <c:pt idx="3257" formatCode="0.00E+00">
                  <c:v>-5.6356473985761302E+41</c:v>
                </c:pt>
                <c:pt idx="3258">
                  <c:v>-48224.918297093704</c:v>
                </c:pt>
                <c:pt idx="3259" formatCode="0.00E+00">
                  <c:v>-4.8230330570650398E+41</c:v>
                </c:pt>
                <c:pt idx="3260">
                  <c:v>-57361.000308707902</c:v>
                </c:pt>
                <c:pt idx="3261" formatCode="0.00E+00">
                  <c:v>-4.0416328108058803E+41</c:v>
                </c:pt>
                <c:pt idx="3262">
                  <c:v>-68902.830767569802</c:v>
                </c:pt>
                <c:pt idx="3263" formatCode="0.00E+00">
                  <c:v>-3.3150331582977002E+41</c:v>
                </c:pt>
                <c:pt idx="3264">
                  <c:v>-83616.639188477493</c:v>
                </c:pt>
                <c:pt idx="3265" formatCode="0.00E+00">
                  <c:v>-2.6603804278486198E+41</c:v>
                </c:pt>
                <c:pt idx="3266">
                  <c:v>-102547.982104093</c:v>
                </c:pt>
                <c:pt idx="3267" formatCode="0.00E+00">
                  <c:v>-2.08809840094509E+41</c:v>
                </c:pt>
                <c:pt idx="3268">
                  <c:v>-127134.922363284</c:v>
                </c:pt>
                <c:pt idx="3269" formatCode="0.00E+00">
                  <c:v>-1.6022560818215199E+41</c:v>
                </c:pt>
                <c:pt idx="3270">
                  <c:v>-159371.23743998</c:v>
                </c:pt>
                <c:pt idx="3271" formatCode="0.00E+00">
                  <c:v>-1.2014474244340799E+41</c:v>
                </c:pt>
                <c:pt idx="3272">
                  <c:v>-202043.47034580199</c:v>
                </c:pt>
                <c:pt idx="3273" formatCode="0.00E+00">
                  <c:v>-8.8000095405738905E+40</c:v>
                </c:pt>
                <c:pt idx="3274">
                  <c:v>-259077.725382098</c:v>
                </c:pt>
                <c:pt idx="3275" formatCode="0.00E+00">
                  <c:v>-6.2932652445708703E+40</c:v>
                </c:pt>
                <c:pt idx="3276">
                  <c:v>-336050.69521156198</c:v>
                </c:pt>
                <c:pt idx="3277" formatCode="0.00E+00">
                  <c:v>-4.3922552079522895E+40</c:v>
                </c:pt>
                <c:pt idx="3278">
                  <c:v>-440948.15782520798</c:v>
                </c:pt>
                <c:pt idx="3279" formatCode="0.00E+00">
                  <c:v>-2.99031368630476E+40</c:v>
                </c:pt>
                <c:pt idx="3280">
                  <c:v>-585298.94765773194</c:v>
                </c:pt>
                <c:pt idx="3281" formatCode="0.00E+00">
                  <c:v>-1.98498514667547E+40</c:v>
                </c:pt>
                <c:pt idx="3282">
                  <c:v>-785882.54470504797</c:v>
                </c:pt>
                <c:pt idx="3283" formatCode="0.00E+00">
                  <c:v>-1.28409511404163E+40</c:v>
                </c:pt>
                <c:pt idx="3284">
                  <c:v>-1067319.0147380601</c:v>
                </c:pt>
                <c:pt idx="3285" formatCode="0.00E+00">
                  <c:v>-8.0913087705525203E+39</c:v>
                </c:pt>
                <c:pt idx="3286">
                  <c:v>-1466025.4946629801</c:v>
                </c:pt>
                <c:pt idx="3287" formatCode="0.00E+00">
                  <c:v>-4.9636149949853201E+39</c:v>
                </c:pt>
                <c:pt idx="3288">
                  <c:v>-2036303.54108469</c:v>
                </c:pt>
                <c:pt idx="3289" formatCode="0.00E+00">
                  <c:v>-2.9628165710777303E+39</c:v>
                </c:pt>
                <c:pt idx="3290">
                  <c:v>-2859771.6515340898</c:v>
                </c:pt>
                <c:pt idx="3291" formatCode="0.00E+00">
                  <c:v>-1.7198939070293001E+39</c:v>
                </c:pt>
                <c:pt idx="3292">
                  <c:v>-4060084.58134356</c:v>
                </c:pt>
                <c:pt idx="3293" formatCode="0.00E+00">
                  <c:v>-9.7038592746838399E+38</c:v>
                </c:pt>
                <c:pt idx="3294">
                  <c:v>-5826063.7935247198</c:v>
                </c:pt>
                <c:pt idx="3295" formatCode="0.00E+00">
                  <c:v>-5.3184059035366102E+38</c:v>
                </c:pt>
                <c:pt idx="3296">
                  <c:v>-8448298.2579537798</c:v>
                </c:pt>
                <c:pt idx="3297" formatCode="0.00E+00">
                  <c:v>-2.8297817554098401E+38</c:v>
                </c:pt>
                <c:pt idx="3298">
                  <c:v>-12377459.132251</c:v>
                </c:pt>
                <c:pt idx="3299" formatCode="0.00E+00">
                  <c:v>-1.46080031656091E+38</c:v>
                </c:pt>
                <c:pt idx="3300">
                  <c:v>-18317843.396952901</c:v>
                </c:pt>
                <c:pt idx="3301" formatCode="0.00E+00">
                  <c:v>-7.3117004940875596E+37</c:v>
                </c:pt>
                <c:pt idx="3302">
                  <c:v>-27378439.329078302</c:v>
                </c:pt>
                <c:pt idx="3303" formatCode="0.00E+00">
                  <c:v>-3.5460874113497401E+37</c:v>
                </c:pt>
                <c:pt idx="3304">
                  <c:v>-41318507.080322899</c:v>
                </c:pt>
                <c:pt idx="3305" formatCode="0.00E+00">
                  <c:v>-1.66528290823084E+37</c:v>
                </c:pt>
                <c:pt idx="3306">
                  <c:v>-62949426.383065298</c:v>
                </c:pt>
                <c:pt idx="3307" formatCode="0.00E+00">
                  <c:v>-7.5670704528628099E+36</c:v>
                </c:pt>
                <c:pt idx="3308">
                  <c:v>-96796495.740479097</c:v>
                </c:pt>
                <c:pt idx="3309" formatCode="0.00E+00">
                  <c:v>-3.3246908460569102E+36</c:v>
                </c:pt>
                <c:pt idx="3310">
                  <c:v>-150195775.85856801</c:v>
                </c:pt>
                <c:pt idx="3311" formatCode="0.00E+00">
                  <c:v>-1.4113324853234099E+36</c:v>
                </c:pt>
                <c:pt idx="3312">
                  <c:v>-235123331.038802</c:v>
                </c:pt>
                <c:pt idx="3313" formatCode="0.00E+00">
                  <c:v>-5.7838944891679497E+35</c:v>
                </c:pt>
                <c:pt idx="3314">
                  <c:v>-371264658.54120499</c:v>
                </c:pt>
                <c:pt idx="3315" formatCode="0.00E+00">
                  <c:v>-2.28649069635146E+35</c:v>
                </c:pt>
                <c:pt idx="3316">
                  <c:v>-591196180.24991095</c:v>
                </c:pt>
                <c:pt idx="3317" formatCode="0.00E+00">
                  <c:v>-8.7117923805982508E+34</c:v>
                </c:pt>
                <c:pt idx="3318">
                  <c:v>-949183788.04288697</c:v>
                </c:pt>
                <c:pt idx="3319" formatCode="0.00E+00">
                  <c:v>-3.1963213598658902E+34</c:v>
                </c:pt>
                <c:pt idx="3320">
                  <c:v>-1536209846.6049099</c:v>
                </c:pt>
                <c:pt idx="3321" formatCode="0.00E+00">
                  <c:v>-1.12823062601887E+34</c:v>
                </c:pt>
                <c:pt idx="3322">
                  <c:v>-2505782951.8499298</c:v>
                </c:pt>
                <c:pt idx="3323" formatCode="0.00E+00">
                  <c:v>-3.8276501859222797E+33</c:v>
                </c:pt>
                <c:pt idx="3324">
                  <c:v>-4118512633.0727501</c:v>
                </c:pt>
                <c:pt idx="3325" formatCode="0.00E+00">
                  <c:v>-1.24685892289296E+33</c:v>
                </c:pt>
                <c:pt idx="3326">
                  <c:v>-6819506858.1485395</c:v>
                </c:pt>
                <c:pt idx="3327" formatCode="0.00E+00">
                  <c:v>-3.8958028550090503E+32</c:v>
                </c:pt>
                <c:pt idx="3328">
                  <c:v>-11373466870.529301</c:v>
                </c:pt>
                <c:pt idx="3329" formatCode="0.00E+00">
                  <c:v>-1.1662551109413499E+32</c:v>
                </c:pt>
                <c:pt idx="3330">
                  <c:v>-19101694258.238201</c:v>
                </c:pt>
                <c:pt idx="3331" formatCode="0.00E+00">
                  <c:v>-3.3412289844928998E+31</c:v>
                </c:pt>
                <c:pt idx="3332">
                  <c:v>-32299950445.014702</c:v>
                </c:pt>
                <c:pt idx="3333" formatCode="0.00E+00">
                  <c:v>-9.1497467756538401E+30</c:v>
                </c:pt>
                <c:pt idx="3334">
                  <c:v>-54978708505.421997</c:v>
                </c:pt>
                <c:pt idx="3335" formatCode="0.00E+00">
                  <c:v>-2.3919325108546301E+30</c:v>
                </c:pt>
                <c:pt idx="3336">
                  <c:v>-94180623488.376602</c:v>
                </c:pt>
                <c:pt idx="3337" formatCode="0.00E+00">
                  <c:v>-5.9613287438178703E+29</c:v>
                </c:pt>
                <c:pt idx="3338">
                  <c:v>-162335821894.50601</c:v>
                </c:pt>
                <c:pt idx="3339" formatCode="0.00E+00">
                  <c:v>-1.41441417991547E+29</c:v>
                </c:pt>
                <c:pt idx="3340">
                  <c:v>-281490707154.26501</c:v>
                </c:pt>
                <c:pt idx="3341" formatCode="0.00E+00">
                  <c:v>-3.1900639175270998E+28</c:v>
                </c:pt>
                <c:pt idx="3342">
                  <c:v>-490932028125.34003</c:v>
                </c:pt>
                <c:pt idx="3343" formatCode="0.00E+00">
                  <c:v>-6.8284592081293699E+27</c:v>
                </c:pt>
                <c:pt idx="3344">
                  <c:v>-860986746531.87195</c:v>
                </c:pt>
                <c:pt idx="3345" formatCode="0.00E+00">
                  <c:v>-1.38489067402469E+27</c:v>
                </c:pt>
                <c:pt idx="3346">
                  <c:v>-1518094844780.04</c:v>
                </c:pt>
                <c:pt idx="3347" formatCode="0.00E+00">
                  <c:v>-2.6564386893148699E+26</c:v>
                </c:pt>
                <c:pt idx="3348">
                  <c:v>-2690527528682.5698</c:v>
                </c:pt>
                <c:pt idx="3349" formatCode="0.00E+00">
                  <c:v>-4.8100094646484402E+25</c:v>
                </c:pt>
                <c:pt idx="3350">
                  <c:v>-4792033902578.0498</c:v>
                </c:pt>
                <c:pt idx="3351" formatCode="0.00E+00">
                  <c:v>-8.20477353501705E+24</c:v>
                </c:pt>
                <c:pt idx="3352">
                  <c:v>-8575371077424.2402</c:v>
                </c:pt>
                <c:pt idx="3353" formatCode="0.00E+00">
                  <c:v>-1.3155586446197101E+24</c:v>
                </c:pt>
                <c:pt idx="3354">
                  <c:v>-15414943200519.699</c:v>
                </c:pt>
                <c:pt idx="3355" formatCode="0.00E+00">
                  <c:v>-1.9781220198746401E+23</c:v>
                </c:pt>
                <c:pt idx="3356">
                  <c:v>-27828558990164.699</c:v>
                </c:pt>
                <c:pt idx="3357" formatCode="0.00E+00">
                  <c:v>-2.7822119084612198E+22</c:v>
                </c:pt>
                <c:pt idx="3358">
                  <c:v>-50443044678496.297</c:v>
                </c:pt>
                <c:pt idx="3359" formatCode="0.00E+00">
                  <c:v>-3.65026556202804E+21</c:v>
                </c:pt>
                <c:pt idx="3360">
                  <c:v>-91785384712635.094</c:v>
                </c:pt>
                <c:pt idx="3361" formatCode="0.00E+00">
                  <c:v>-4.4540349554323902E+20</c:v>
                </c:pt>
                <c:pt idx="3362">
                  <c:v>-167611900725615</c:v>
                </c:pt>
                <c:pt idx="3363" formatCode="0.00E+00">
                  <c:v>-5.0379610912835797E+19</c:v>
                </c:pt>
                <c:pt idx="3364">
                  <c:v>-307107042863329</c:v>
                </c:pt>
                <c:pt idx="3365" formatCode="0.00E+00">
                  <c:v>-5.2633906610949601E+18</c:v>
                </c:pt>
                <c:pt idx="3366">
                  <c:v>-564442192971209</c:v>
                </c:pt>
                <c:pt idx="3367" formatCode="0.00E+00">
                  <c:v>-5.0589556019310598E+17</c:v>
                </c:pt>
                <c:pt idx="3368">
                  <c:v>-1040354040003490</c:v>
                </c:pt>
                <c:pt idx="3369" formatCode="0.00E+00">
                  <c:v>-4.4537307154501696E+16</c:v>
                </c:pt>
                <c:pt idx="3370">
                  <c:v>-1922460577778320</c:v>
                </c:pt>
                <c:pt idx="3371">
                  <c:v>-3573637749852980</c:v>
                </c:pt>
                <c:pt idx="3372">
                  <c:v>-3560618891194490</c:v>
                </c:pt>
                <c:pt idx="3373">
                  <c:v>-259897636749714</c:v>
                </c:pt>
                <c:pt idx="3374">
                  <c:v>-6607787143469100</c:v>
                </c:pt>
                <c:pt idx="3375">
                  <c:v>-17023434394179.199</c:v>
                </c:pt>
                <c:pt idx="3376" formatCode="0.00E+00">
                  <c:v>-1.22832194070409E+16</c:v>
                </c:pt>
                <c:pt idx="3377">
                  <c:v>-996964093345.703</c:v>
                </c:pt>
                <c:pt idx="3378" formatCode="0.00E+00">
                  <c:v>-2.28637771411873E+16</c:v>
                </c:pt>
                <c:pt idx="3379">
                  <c:v>-51762213632.4366</c:v>
                </c:pt>
                <c:pt idx="3380" formatCode="0.00E+00">
                  <c:v>-4.25996847615036E+16</c:v>
                </c:pt>
                <c:pt idx="3381">
                  <c:v>-2358795750.0950098</c:v>
                </c:pt>
                <c:pt idx="3382" formatCode="0.00E+00">
                  <c:v>-7.9417679750730304E+16</c:v>
                </c:pt>
                <c:pt idx="3383">
                  <c:v>-93212201.170113206</c:v>
                </c:pt>
                <c:pt idx="3384" formatCode="0.00E+00">
                  <c:v>-1.48079168200552E+17</c:v>
                </c:pt>
                <c:pt idx="3385">
                  <c:v>-3147618.1098308298</c:v>
                </c:pt>
                <c:pt idx="3386" formatCode="0.00E+00">
                  <c:v>-2.7601347535558E+17</c:v>
                </c:pt>
                <c:pt idx="3387">
                  <c:v>-89605.578330807897</c:v>
                </c:pt>
                <c:pt idx="3388" formatCode="0.00E+00">
                  <c:v>-5.140375589762E+17</c:v>
                </c:pt>
                <c:pt idx="3389">
                  <c:v>-2542.1786900934599</c:v>
                </c:pt>
                <c:pt idx="3390" formatCode="0.00E+00">
                  <c:v>-9.5592757304514995E+17</c:v>
                </c:pt>
                <c:pt idx="3391">
                  <c:v>-485.018427505641</c:v>
                </c:pt>
                <c:pt idx="3392" formatCode="0.00E+00">
                  <c:v>-1.7738541241717701E+18</c:v>
                </c:pt>
                <c:pt idx="3393">
                  <c:v>-416.74714514467303</c:v>
                </c:pt>
                <c:pt idx="3394" formatCode="0.00E+00">
                  <c:v>-3.2818499171784402E+18</c:v>
                </c:pt>
                <c:pt idx="3395">
                  <c:v>-385.50772900560401</c:v>
                </c:pt>
                <c:pt idx="3396" formatCode="0.00E+00">
                  <c:v>-6.0478874788169503E+18</c:v>
                </c:pt>
                <c:pt idx="3397">
                  <c:v>-355.01476519683399</c:v>
                </c:pt>
                <c:pt idx="3398" formatCode="0.00E+00">
                  <c:v>-1.10880761760518E+19</c:v>
                </c:pt>
                <c:pt idx="3399">
                  <c:v>-324.73960229167699</c:v>
                </c:pt>
                <c:pt idx="3400" formatCode="0.00E+00">
                  <c:v>-2.0194404069399601E+19</c:v>
                </c:pt>
                <c:pt idx="3401">
                  <c:v>-294.655962358848</c:v>
                </c:pt>
                <c:pt idx="3402" formatCode="0.00E+00">
                  <c:v>-3.6467010362382098E+19</c:v>
                </c:pt>
                <c:pt idx="3403">
                  <c:v>-264.74304271910501</c:v>
                </c:pt>
                <c:pt idx="3404" formatCode="0.00E+00">
                  <c:v>-6.5127746695376101E+19</c:v>
                </c:pt>
                <c:pt idx="3405">
                  <c:v>-234.98060038667199</c:v>
                </c:pt>
                <c:pt idx="3406" formatCode="0.00E+00">
                  <c:v>-1.14634975595527E+20</c:v>
                </c:pt>
                <c:pt idx="3407">
                  <c:v>-205.348864693754</c:v>
                </c:pt>
                <c:pt idx="3408" formatCode="0.00E+00">
                  <c:v>-1.9786588165480999E+20</c:v>
                </c:pt>
                <c:pt idx="3409">
                  <c:v>-175.82848088148299</c:v>
                </c:pt>
                <c:pt idx="3410" formatCode="0.00E+00">
                  <c:v>-3.3233855633918702E+20</c:v>
                </c:pt>
                <c:pt idx="3411">
                  <c:v>-146.40045635451801</c:v>
                </c:pt>
                <c:pt idx="3412" formatCode="0.00E+00">
                  <c:v>-5.3627223668401603E+20</c:v>
                </c:pt>
                <c:pt idx="3413">
                  <c:v>-117.046109199022</c:v>
                </c:pt>
                <c:pt idx="3414" formatCode="0.00E+00">
                  <c:v>-8.1174159881105795E+20</c:v>
                </c:pt>
                <c:pt idx="3415">
                  <c:v>-87.747018648095604</c:v>
                </c:pt>
                <c:pt idx="3416" formatCode="0.00E+00">
                  <c:v>-1.09266625017128E+21</c:v>
                </c:pt>
                <c:pt idx="3417">
                  <c:v>-58.484977199786798</c:v>
                </c:pt>
                <c:pt idx="3418" formatCode="0.00E+00">
                  <c:v>-1.10342150150636E+21</c:v>
                </c:pt>
                <c:pt idx="3419">
                  <c:v>-29.241944110294</c:v>
                </c:pt>
                <c:pt idx="3420">
                  <c:v>78275120.102434799</c:v>
                </c:pt>
                <c:pt idx="3421" formatCode="0.00E+00">
                  <c:v>1.0271380670392799E-12</c:v>
                </c:pt>
                <c:pt idx="3422" formatCode="0.00E+00">
                  <c:v>4.5020548312585999E+21</c:v>
                </c:pt>
                <c:pt idx="3423">
                  <c:v>29.258697678101399</c:v>
                </c:pt>
                <c:pt idx="3424" formatCode="0.00E+00">
                  <c:v>1.81841327680054E+22</c:v>
                </c:pt>
                <c:pt idx="3425">
                  <c:v>58.551958548347898</c:v>
                </c:pt>
                <c:pt idx="3426" formatCode="0.00E+00">
                  <c:v>5.5066991787182603E+22</c:v>
                </c:pt>
                <c:pt idx="3427">
                  <c:v>87.897602834052606</c:v>
                </c:pt>
                <c:pt idx="3428" formatCode="0.00E+00">
                  <c:v>1.4815845256546401E+23</c:v>
                </c:pt>
                <c:pt idx="3429">
                  <c:v>117.313504719121</c:v>
                </c:pt>
                <c:pt idx="3430" formatCode="0.00E+00">
                  <c:v>3.7346917894706802E+23</c:v>
                </c:pt>
                <c:pt idx="3431">
                  <c:v>146.81763577492299</c:v>
                </c:pt>
                <c:pt idx="3432" formatCode="0.00E+00">
                  <c:v>9.0304501333151603E+23</c:v>
                </c:pt>
                <c:pt idx="3433">
                  <c:v>176.42810867647799</c:v>
                </c:pt>
                <c:pt idx="3434" formatCode="0.00E+00">
                  <c:v>2.1208877133630599E+24</c:v>
                </c:pt>
                <c:pt idx="3435">
                  <c:v>206.163221433171</c:v>
                </c:pt>
                <c:pt idx="3436" formatCode="0.00E+00">
                  <c:v>4.8740747598452904E+24</c:v>
                </c:pt>
                <c:pt idx="3437">
                  <c:v>236.04150236215801</c:v>
                </c:pt>
                <c:pt idx="3438" formatCode="0.00E+00">
                  <c:v>1.10123814584148E+25</c:v>
                </c:pt>
                <c:pt idx="3439">
                  <c:v>266.08175603744297</c:v>
                </c:pt>
                <c:pt idx="3440" formatCode="0.00E+00">
                  <c:v>2.45392940488571E+25</c:v>
                </c:pt>
                <c:pt idx="3441">
                  <c:v>296.30311045482</c:v>
                </c:pt>
                <c:pt idx="3442" formatCode="0.00E+00">
                  <c:v>5.4050235053234504E+25</c:v>
                </c:pt>
                <c:pt idx="3443">
                  <c:v>326.72506566188702</c:v>
                </c:pt>
                <c:pt idx="3444" formatCode="0.00E+00">
                  <c:v>1.1786398161434001E+26</c:v>
                </c:pt>
                <c:pt idx="3445">
                  <c:v>357.36754411389501</c:v>
                </c:pt>
                <c:pt idx="3446" formatCode="0.00E+00">
                  <c:v>2.54755045798462E+26</c:v>
                </c:pt>
                <c:pt idx="3447">
                  <c:v>388.25094302972298</c:v>
                </c:pt>
                <c:pt idx="3448" formatCode="0.00E+00">
                  <c:v>5.4626584489826698E+26</c:v>
                </c:pt>
                <c:pt idx="3449">
                  <c:v>419.39618903876499</c:v>
                </c:pt>
                <c:pt idx="3450" formatCode="0.00E+00">
                  <c:v>1.16282151616897E+27</c:v>
                </c:pt>
                <c:pt idx="3451">
                  <c:v>450.82479542852201</c:v>
                </c:pt>
                <c:pt idx="3452" formatCode="0.00E+00">
                  <c:v>2.45849240373125E+27</c:v>
                </c:pt>
                <c:pt idx="3453">
                  <c:v>482.558922324538</c:v>
                </c:pt>
                <c:pt idx="3454" formatCode="0.00E+00">
                  <c:v>5.1646169504270204E+27</c:v>
                </c:pt>
                <c:pt idx="3455">
                  <c:v>514.621440159749</c:v>
                </c:pt>
                <c:pt idx="3456" formatCode="0.00E+00">
                  <c:v>1.0783182920293601E+28</c:v>
                </c:pt>
                <c:pt idx="3457">
                  <c:v>547.03599681914295</c:v>
                </c:pt>
                <c:pt idx="3458" formatCode="0.00E+00">
                  <c:v>2.2381535038689E+28</c:v>
                </c:pt>
                <c:pt idx="3459">
                  <c:v>579.827088878322</c:v>
                </c:pt>
                <c:pt idx="3460" formatCode="0.00E+00">
                  <c:v>4.6188723653451196E+28</c:v>
                </c:pt>
                <c:pt idx="3461">
                  <c:v>613.02013739194501</c:v>
                </c:pt>
                <c:pt idx="3462" formatCode="0.00E+00">
                  <c:v>9.4783777915748404E+28</c:v>
                </c:pt>
                <c:pt idx="3463">
                  <c:v>646.64156873010097</c:v>
                </c:pt>
                <c:pt idx="3464" formatCode="0.00E+00">
                  <c:v>1.93426580593121E+29</c:v>
                </c:pt>
                <c:pt idx="3465">
                  <c:v>680.71890100846394</c:v>
                </c:pt>
                <c:pt idx="3466" formatCode="0.00E+00">
                  <c:v>3.9255523477239401E+29</c:v>
                </c:pt>
                <c:pt idx="3467">
                  <c:v>715.28083671185504</c:v>
                </c:pt>
                <c:pt idx="3468" formatCode="0.00E+00">
                  <c:v>7.9230942248993899E+29</c:v>
                </c:pt>
                <c:pt idx="3469">
                  <c:v>750.357362171864</c:v>
                </c:pt>
                <c:pt idx="3470" formatCode="0.00E+00">
                  <c:v>1.5903606496790901E+30</c:v>
                </c:pt>
                <c:pt idx="3471">
                  <c:v>785.97985462805502</c:v>
                </c:pt>
                <c:pt idx="3472" formatCode="0.00E+00">
                  <c:v>3.1746242681210597E+30</c:v>
                </c:pt>
                <c:pt idx="3473">
                  <c:v>822.18119767995302</c:v>
                </c:pt>
                <c:pt idx="3474" formatCode="0.00E+00">
                  <c:v>6.3018363675308996E+30</c:v>
                </c:pt>
                <c:pt idx="3475">
                  <c:v>858.99590602513899</c:v>
                </c:pt>
                <c:pt idx="3476" formatCode="0.00E+00">
                  <c:v>1.24393056486123E+31</c:v>
                </c:pt>
                <c:pt idx="3477">
                  <c:v>896.46026047841997</c:v>
                </c:pt>
                <c:pt idx="3478" formatCode="0.00E+00">
                  <c:v>2.4414638468621201E+31</c:v>
                </c:pt>
                <c:pt idx="3479">
                  <c:v>934.61245437974003</c:v>
                </c:pt>
                <c:pt idx="3480" formatCode="0.00E+00">
                  <c:v>4.7642652874168798E+31</c:v>
                </c:pt>
                <c:pt idx="3481">
                  <c:v>973.49275262658398</c:v>
                </c:pt>
                <c:pt idx="3482" formatCode="0.00E+00">
                  <c:v>9.2426256126616594E+31</c:v>
                </c:pt>
                <c:pt idx="3483">
                  <c:v>1013.14366471194</c:v>
                </c:pt>
                <c:pt idx="3484" formatCode="0.00E+00">
                  <c:v>1.7824087498339299E+32</c:v>
                </c:pt>
                <c:pt idx="3485">
                  <c:v>1053.6101333139</c:v>
                </c:pt>
                <c:pt idx="3486" formatCode="0.00E+00">
                  <c:v>3.41654627794249E+32</c:v>
                </c:pt>
                <c:pt idx="3487">
                  <c:v>1094.9397401711001</c:v>
                </c:pt>
                <c:pt idx="3488" formatCode="0.00E+00">
                  <c:v>6.5086068781889094E+32</c:v>
                </c:pt>
                <c:pt idx="3489">
                  <c:v>1137.18293119241</c:v>
                </c:pt>
                <c:pt idx="3490" formatCode="0.00E+00">
                  <c:v>1.23213865972291E+33</c:v>
                </c:pt>
                <c:pt idx="3491">
                  <c:v>1180.39326299405</c:v>
                </c:pt>
                <c:pt idx="3492" formatCode="0.00E+00">
                  <c:v>2.31765964228323E+33</c:v>
                </c:pt>
                <c:pt idx="3493">
                  <c:v>1224.62767333688</c:v>
                </c:pt>
                <c:pt idx="3494" formatCode="0.00E+00">
                  <c:v>4.33115597313256E+33</c:v>
                </c:pt>
                <c:pt idx="3495">
                  <c:v>1269.9467782571401</c:v>
                </c:pt>
                <c:pt idx="3496" formatCode="0.00E+00">
                  <c:v>8.0401777763325796E+33</c:v>
                </c:pt>
                <c:pt idx="3497">
                  <c:v>1316.4151990513601</c:v>
                </c:pt>
                <c:pt idx="3498" formatCode="0.00E+00">
                  <c:v>1.48243912825491E+34</c:v>
                </c:pt>
                <c:pt idx="3499">
                  <c:v>1364.1019226988101</c:v>
                </c:pt>
                <c:pt idx="3500" formatCode="0.00E+00">
                  <c:v>2.7144227534294399E+34</c:v>
                </c:pt>
                <c:pt idx="3501">
                  <c:v>1413.0806997908301</c:v>
                </c:pt>
                <c:pt idx="3502" formatCode="0.00E+00">
                  <c:v>4.9352130226110396E+34</c:v>
                </c:pt>
                <c:pt idx="3503">
                  <c:v>1463.430484598</c:v>
                </c:pt>
                <c:pt idx="3504" formatCode="0.00E+00">
                  <c:v>8.9083854085710404E+34</c:v>
                </c:pt>
                <c:pt idx="3505">
                  <c:v>1515.2359225539201</c:v>
                </c:pt>
                <c:pt idx="3506" formatCode="0.00E+00">
                  <c:v>1.5962180277536901E+35</c:v>
                </c:pt>
                <c:pt idx="3507">
                  <c:v>1568.5878911857401</c:v>
                </c:pt>
                <c:pt idx="3508" formatCode="0.00E+00">
                  <c:v>2.8387007457085399E+35</c:v>
                </c:pt>
                <c:pt idx="3509" formatCode="0.00E+00">
                  <c:v>1623.5841013926799</c:v>
                </c:pt>
                <c:pt idx="3510" formatCode="0.00E+00">
                  <c:v>5.0097257574569603E+35</c:v>
                </c:pt>
                <c:pt idx="3511">
                  <c:v>1680.32976698685</c:v>
                </c:pt>
                <c:pt idx="3512" formatCode="0.00E+00">
                  <c:v>8.7721635506603494E+35</c:v>
                </c:pt>
                <c:pt idx="3513">
                  <c:v>1738.93835159177</c:v>
                </c:pt>
                <c:pt idx="3514" formatCode="0.00E+00">
                  <c:v>1.5238007313119001E+36</c:v>
                </c:pt>
                <c:pt idx="3515">
                  <c:v>1799.5324033721299</c:v>
                </c:pt>
                <c:pt idx="3516" formatCode="0.00E+00">
                  <c:v>2.6254720333821E+36</c:v>
                </c:pt>
                <c:pt idx="3517">
                  <c:v>1862.24448968304</c:v>
                </c:pt>
                <c:pt idx="3518" formatCode="0.00E+00">
                  <c:v>4.4861344593693797E+36</c:v>
                </c:pt>
                <c:pt idx="3519">
                  <c:v>1927.2182456196999</c:v>
                </c:pt>
                <c:pt idx="3520" formatCode="0.00E+00">
                  <c:v>7.6006304415776097E+36</c:v>
                </c:pt>
                <c:pt idx="3521">
                  <c:v>1994.60955267554</c:v>
                </c:pt>
                <c:pt idx="3522" formatCode="0.00E+00">
                  <c:v>1.27662997358805E+37</c:v>
                </c:pt>
                <c:pt idx="3523">
                  <c:v>2064.5878663414801</c:v>
                </c:pt>
                <c:pt idx="3524" formatCode="0.00E+00">
                  <c:v>2.12541180171639E+37</c:v>
                </c:pt>
                <c:pt idx="3525">
                  <c:v>2137.3377145807399</c:v>
                </c:pt>
                <c:pt idx="3526" formatCode="0.00E+00">
                  <c:v>3.5067694360566002E+37</c:v>
                </c:pt>
                <c:pt idx="3527">
                  <c:v>2213.0603927887801</c:v>
                </c:pt>
                <c:pt idx="3528" formatCode="0.00E+00">
                  <c:v>5.7329712462060396E+37</c:v>
                </c:pt>
                <c:pt idx="3529">
                  <c:v>2291.97588521324</c:v>
                </c:pt>
                <c:pt idx="3530" formatCode="0.00E+00">
                  <c:v>9.2850020375234297E+37</c:v>
                </c:pt>
                <c:pt idx="3531">
                  <c:v>2374.3250480082202</c:v>
                </c:pt>
                <c:pt idx="3532" formatCode="0.00E+00">
                  <c:v>1.48947804612232E+38</c:v>
                </c:pt>
                <c:pt idx="3533">
                  <c:v>2460.37209530683</c:v>
                </c:pt>
                <c:pt idx="3534" formatCode="0.00E+00">
                  <c:v>2.3662201867513901E+38</c:v>
                </c:pt>
                <c:pt idx="3535">
                  <c:v>2550.40743713337</c:v>
                </c:pt>
                <c:pt idx="3536" formatCode="0.00E+00">
                  <c:v>3.7218865818090803E+38</c:v>
                </c:pt>
                <c:pt idx="3537">
                  <c:v>2644.7509269093398</c:v>
                </c:pt>
                <c:pt idx="3538" formatCode="0.00E+00">
                  <c:v>5.7952866826464698E+38</c:v>
                </c:pt>
                <c:pt idx="3539">
                  <c:v>2743.7555870689098</c:v>
                </c:pt>
                <c:pt idx="3540" formatCode="0.00E+00">
                  <c:v>8.9311274933121702E+38</c:v>
                </c:pt>
                <c:pt idx="3541">
                  <c:v>2847.8118943026102</c:v>
                </c:pt>
                <c:pt idx="3542" formatCode="0.00E+00">
                  <c:v>1.3619835536602899E+39</c:v>
                </c:pt>
                <c:pt idx="3543">
                  <c:v>2957.3527217083601</c:v>
                </c:pt>
                <c:pt idx="3544" formatCode="0.00E+00">
                  <c:v>2.0548737298821801E+39</c:v>
                </c:pt>
                <c:pt idx="3545">
                  <c:v>3072.8590542925899</c:v>
                </c:pt>
                <c:pt idx="3546" formatCode="0.00E+00">
                  <c:v>3.0666093217062499E+39</c:v>
                </c:pt>
                <c:pt idx="3547">
                  <c:v>3194.8666176404399</c:v>
                </c:pt>
                <c:pt idx="3548" formatCode="0.00E+00">
                  <c:v>4.5258791325690901E+39</c:v>
                </c:pt>
                <c:pt idx="3549">
                  <c:v>3323.9735881854899</c:v>
                </c:pt>
                <c:pt idx="3550" formatCode="0.00E+00">
                  <c:v>6.6043274020437294E+39</c:v>
                </c:pt>
                <c:pt idx="3551">
                  <c:v>3460.84958864687</c:v>
                </c:pt>
                <c:pt idx="3552" formatCode="0.00E+00">
                  <c:v>9.5267356319243101E+39</c:v>
                </c:pt>
                <c:pt idx="3553">
                  <c:v>3606.2462155047101</c:v>
                </c:pt>
                <c:pt idx="3554" formatCode="0.00E+00">
                  <c:v>1.3581789473929999E+40</c:v>
                </c:pt>
                <c:pt idx="3555">
                  <c:v>3761.0093989424499</c:v>
                </c:pt>
                <c:pt idx="3556" formatCode="0.00E+00">
                  <c:v>1.9132576137573101E+40</c:v>
                </c:pt>
                <c:pt idx="3557">
                  <c:v>3926.0939621669199</c:v>
                </c:pt>
                <c:pt idx="3558" formatCode="0.00E+00">
                  <c:v>2.6625538119142701E+40</c:v>
                </c:pt>
                <c:pt idx="3559">
                  <c:v>4102.5808298537004</c:v>
                </c:pt>
                <c:pt idx="3560" formatCode="0.00E+00">
                  <c:v>3.6596150656252001E+40</c:v>
                </c:pt>
                <c:pt idx="3561">
                  <c:v>4291.6974390739697</c:v>
                </c:pt>
                <c:pt idx="3562" formatCode="0.00E+00">
                  <c:v>4.96691476813515E+40</c:v>
                </c:pt>
                <c:pt idx="3563">
                  <c:v>4494.8420361589497</c:v>
                </c:pt>
                <c:pt idx="3564" formatCode="0.00E+00">
                  <c:v>6.6550775147593304E+40</c:v>
                </c:pt>
                <c:pt idx="3565">
                  <c:v>4713.61270697694</c:v>
                </c:pt>
                <c:pt idx="3566" formatCode="0.00E+00">
                  <c:v>8.8010406784268393E+40</c:v>
                </c:pt>
                <c:pt idx="3567">
                  <c:v>4949.8421957299097</c:v>
                </c:pt>
                <c:pt idx="3568" formatCode="0.00E+00">
                  <c:v>1.1484903674380599E+41</c:v>
                </c:pt>
                <c:pt idx="3569">
                  <c:v>5205.6398313205</c:v>
                </c:pt>
                <c:pt idx="3570" formatCode="0.00E+00">
                  <c:v>1.47852786533958E+41</c:v>
                </c:pt>
                <c:pt idx="3571">
                  <c:v>5483.4422173107896</c:v>
                </c:pt>
                <c:pt idx="3572" formatCode="0.00E+00">
                  <c:v>1.8773072472695899E+41</c:v>
                </c:pt>
                <c:pt idx="3573">
                  <c:v>5786.0747735791902</c:v>
                </c:pt>
                <c:pt idx="3574" formatCode="0.00E+00">
                  <c:v>2.3503803494640599E+41</c:v>
                </c:pt>
                <c:pt idx="3575">
                  <c:v>6116.8267743135202</c:v>
                </c:pt>
                <c:pt idx="3576" formatCode="0.00E+00">
                  <c:v>2.9008782820132102E+41</c:v>
                </c:pt>
                <c:pt idx="3577">
                  <c:v>6479.5432470747701</c:v>
                </c:pt>
                <c:pt idx="3578" formatCode="0.00E+00">
                  <c:v>3.5285750925475697E+41</c:v>
                </c:pt>
                <c:pt idx="3579">
                  <c:v>6878.7380337473996</c:v>
                </c:pt>
                <c:pt idx="3580" formatCode="0.00E+00">
                  <c:v>4.2289827089106103E+41</c:v>
                </c:pt>
                <c:pt idx="3581">
                  <c:v>7319.7335368352997</c:v>
                </c:pt>
                <c:pt idx="3582" formatCode="0.00E+00">
                  <c:v>4.99258580139189E+41</c:v>
                </c:pt>
                <c:pt idx="3583">
                  <c:v>7808.8342792432104</c:v>
                </c:pt>
                <c:pt idx="3584" formatCode="0.00E+00">
                  <c:v>5.8043393119866302E+41</c:v>
                </c:pt>
                <c:pt idx="3585">
                  <c:v>8353.54352219672</c:v>
                </c:pt>
                <c:pt idx="3586" formatCode="0.00E+00">
                  <c:v>6.6435515902666403E+41</c:v>
                </c:pt>
                <c:pt idx="3587">
                  <c:v>8962.8349916260504</c:v>
                </c:pt>
                <c:pt idx="3588" formatCode="0.00E+00">
                  <c:v>7.4842581928283795E+41</c:v>
                </c:pt>
                <c:pt idx="3589">
                  <c:v>9647.4955016489293</c:v>
                </c:pt>
                <c:pt idx="3590" formatCode="0.00E+00">
                  <c:v>8.2961533996246407E+41</c:v>
                </c:pt>
                <c:pt idx="3591">
                  <c:v>10420.5592707661</c:v>
                </c:pt>
                <c:pt idx="3592" formatCode="0.00E+00">
                  <c:v>9.0460894900839399E+41</c:v>
                </c:pt>
                <c:pt idx="3593">
                  <c:v>11297.8614681829</c:v>
                </c:pt>
                <c:pt idx="3594" formatCode="0.00E+00">
                  <c:v>9.7000827315050107E+41</c:v>
                </c:pt>
                <c:pt idx="3595">
                  <c:v>12298.747654366</c:v>
                </c:pt>
                <c:pt idx="3596" formatCode="0.00E+00">
                  <c:v>1.02256885817609E+42</c:v>
                </c:pt>
                <c:pt idx="3597">
                  <c:v>13446.988202915099</c:v>
                </c:pt>
                <c:pt idx="3598" formatCode="0.00E+00">
                  <c:v>1.0594538438756199E+42</c:v>
                </c:pt>
                <c:pt idx="3599">
                  <c:v>14771.9637946609</c:v>
                </c:pt>
                <c:pt idx="3600" formatCode="0.00E+00">
                  <c:v>1.0784779207532301E+42</c:v>
                </c:pt>
                <c:pt idx="3601">
                  <c:v>16310.2114801143</c:v>
                </c:pt>
                <c:pt idx="3602" formatCode="0.00E+00">
                  <c:v>1.0783136633421699E+42</c:v>
                </c:pt>
                <c:pt idx="3603">
                  <c:v>18107.4532071871</c:v>
                </c:pt>
                <c:pt idx="3604" formatCode="0.00E+00">
                  <c:v>1.0586341606293301E+42</c:v>
                </c:pt>
                <c:pt idx="3605">
                  <c:v>20221.273824783901</c:v>
                </c:pt>
                <c:pt idx="3606" formatCode="0.00E+00">
                  <c:v>1.0201717305654301E+42</c:v>
                </c:pt>
                <c:pt idx="3607">
                  <c:v>22724.6787559201</c:v>
                </c:pt>
                <c:pt idx="3608" formatCode="0.00E+00">
                  <c:v>9.6468187076390894E+41</c:v>
                </c:pt>
                <c:pt idx="3609">
                  <c:v>25710.8505487332</c:v>
                </c:pt>
                <c:pt idx="3610" formatCode="0.00E+00">
                  <c:v>8.9481321414592603E+41</c:v>
                </c:pt>
                <c:pt idx="3611">
                  <c:v>29299.549672962999</c:v>
                </c:pt>
                <c:pt idx="3612" formatCode="0.00E+00">
                  <c:v>8.1389635414605795E+41</c:v>
                </c:pt>
                <c:pt idx="3613">
                  <c:v>33645.7848155639</c:v>
                </c:pt>
                <c:pt idx="3614" formatCode="0.00E+00">
                  <c:v>7.2567499726530404E+41</c:v>
                </c:pt>
                <c:pt idx="3615">
                  <c:v>38951.635989456903</c:v>
                </c:pt>
                <c:pt idx="3616" formatCode="0.00E+00">
                  <c:v>6.3401018910822898E+41</c:v>
                </c:pt>
                <c:pt idx="3617">
                  <c:v>45482.486256901</c:v>
                </c:pt>
                <c:pt idx="3618" formatCode="0.00E+00">
                  <c:v>5.4259109634105702E+41</c:v>
                </c:pt>
                <c:pt idx="3619">
                  <c:v>53589.458857885897</c:v>
                </c:pt>
                <c:pt idx="3620" formatCode="0.00E+00">
                  <c:v>4.54683588496411E+41</c:v>
                </c:pt>
                <c:pt idx="3621">
                  <c:v>63740.647155911101</c:v>
                </c:pt>
                <c:pt idx="3622" formatCode="0.00E+00">
                  <c:v>3.7294114605597799E+41</c:v>
                </c:pt>
                <c:pt idx="3623">
                  <c:v>76564.887515654103</c:v>
                </c:pt>
                <c:pt idx="3624" formatCode="0.00E+00">
                  <c:v>2.99292730518643E+41</c:v>
                </c:pt>
                <c:pt idx="3625">
                  <c:v>92913.545907448701</c:v>
                </c:pt>
                <c:pt idx="3626" formatCode="0.00E+00">
                  <c:v>2.34911017036707E+41</c:v>
                </c:pt>
                <c:pt idx="3627">
                  <c:v>113948.351598387</c:v>
                </c:pt>
                <c:pt idx="3628" formatCode="0.00E+00">
                  <c:v>1.8025376848312601E+41</c:v>
                </c:pt>
                <c:pt idx="3629">
                  <c:v>141267.151905523</c:v>
                </c:pt>
                <c:pt idx="3630" formatCode="0.00E+00">
                  <c:v>1.35162804713705E+41</c:v>
                </c:pt>
                <c:pt idx="3631">
                  <c:v>177085.25472849401</c:v>
                </c:pt>
                <c:pt idx="3632" formatCode="0.00E+00">
                  <c:v>9.9000084965981196E+40</c:v>
                </c:pt>
                <c:pt idx="3633">
                  <c:v>224498.81840482901</c:v>
                </c:pt>
                <c:pt idx="3634" formatCode="0.00E+00">
                  <c:v>7.0799218006909303E+40</c:v>
                </c:pt>
                <c:pt idx="3635">
                  <c:v>287870.18025368499</c:v>
                </c:pt>
                <c:pt idx="3636" formatCode="0.00E+00">
                  <c:v>4.9412859926421497E+40</c:v>
                </c:pt>
                <c:pt idx="3637">
                  <c:v>373395.66433056898</c:v>
                </c:pt>
                <c:pt idx="3638" formatCode="0.00E+00">
                  <c:v>3.3641021370961098E+40</c:v>
                </c:pt>
                <c:pt idx="3639">
                  <c:v>489948.355682767</c:v>
                </c:pt>
                <c:pt idx="3640" formatCode="0.00E+00">
                  <c:v>2.2331077855202699E+40</c:v>
                </c:pt>
                <c:pt idx="3641">
                  <c:v>650338.06802759098</c:v>
                </c:pt>
                <c:pt idx="3642" formatCode="0.00E+00">
                  <c:v>1.4446066769404E+40</c:v>
                </c:pt>
                <c:pt idx="3643">
                  <c:v>873208.66465115896</c:v>
                </c:pt>
                <c:pt idx="3644" formatCode="0.00E+00">
                  <c:v>9.1027203104424101E+39</c:v>
                </c:pt>
                <c:pt idx="3645">
                  <c:v>1185915.76923695</c:v>
                </c:pt>
                <c:pt idx="3646" formatCode="0.00E+00">
                  <c:v>5.5840656078415897E+39</c:v>
                </c:pt>
                <c:pt idx="3647">
                  <c:v>1628922.85991606</c:v>
                </c:pt>
                <c:pt idx="3648" formatCode="0.00E+00">
                  <c:v>3.3331678894541799E+39</c:v>
                </c:pt>
                <c:pt idx="3649">
                  <c:v>2262564.9886707901</c:v>
                </c:pt>
                <c:pt idx="3650" formatCode="0.00E+00">
                  <c:v>1.9348802082920301E+39</c:v>
                </c:pt>
                <c:pt idx="3651">
                  <c:v>3177529.3585819001</c:v>
                </c:pt>
                <c:pt idx="3652" formatCode="0.00E+00">
                  <c:v>1.0916839217755799E+39</c:v>
                </c:pt>
                <c:pt idx="3653">
                  <c:v>4511210.11740111</c:v>
                </c:pt>
                <c:pt idx="3654" formatCode="0.00E+00">
                  <c:v>5.9832052897906798E+38</c:v>
                </c:pt>
                <c:pt idx="3655">
                  <c:v>6473408.8527704496</c:v>
                </c:pt>
                <c:pt idx="3656" formatCode="0.00E+00">
                  <c:v>3.18350375563898E+38</c:v>
                </c:pt>
                <c:pt idx="3657">
                  <c:v>9387002.1395226195</c:v>
                </c:pt>
                <c:pt idx="3658" formatCode="0.00E+00">
                  <c:v>1.64339998486446E+38</c:v>
                </c:pt>
                <c:pt idx="3659">
                  <c:v>13752735.6178369</c:v>
                </c:pt>
                <c:pt idx="3660" formatCode="0.00E+00">
                  <c:v>8.2256611975590097E+37</c:v>
                </c:pt>
                <c:pt idx="3661">
                  <c:v>20353161.3468678</c:v>
                </c:pt>
                <c:pt idx="3662" formatCode="0.00E+00">
                  <c:v>3.98934743652025E+37</c:v>
                </c:pt>
                <c:pt idx="3663">
                  <c:v>30420488.3005943</c:v>
                </c:pt>
                <c:pt idx="3664" formatCode="0.00E+00">
                  <c:v>1.8734428485233001E+37</c:v>
                </c:pt>
                <c:pt idx="3665">
                  <c:v>45909449.627608202</c:v>
                </c:pt>
                <c:pt idx="3666" formatCode="0.00E+00">
                  <c:v>8.51295233627817E+36</c:v>
                </c:pt>
                <c:pt idx="3667">
                  <c:v>69943800.021537602</c:v>
                </c:pt>
                <c:pt idx="3668" formatCode="0.00E+00">
                  <c:v>3.74027635683439E+36</c:v>
                </c:pt>
                <c:pt idx="3669">
                  <c:v>107551648.021606</c:v>
                </c:pt>
                <c:pt idx="3670" formatCode="0.00E+00">
                  <c:v>1.58774868729468E+36</c:v>
                </c:pt>
                <c:pt idx="3671">
                  <c:v>166884170.716856</c:v>
                </c:pt>
                <c:pt idx="3672" formatCode="0.00E+00">
                  <c:v>6.5068798303207297E+35</c:v>
                </c:pt>
                <c:pt idx="3673">
                  <c:v>261248103.815081</c:v>
                </c:pt>
                <c:pt idx="3674" formatCode="0.00E+00">
                  <c:v>2.5723014522772801E+35</c:v>
                </c:pt>
                <c:pt idx="3675">
                  <c:v>412516218.09654099</c:v>
                </c:pt>
                <c:pt idx="3676" formatCode="0.00E+00">
                  <c:v>9.8007642140462097E+34</c:v>
                </c:pt>
                <c:pt idx="3677">
                  <c:v>656884531.33518004</c:v>
                </c:pt>
                <c:pt idx="3678" formatCode="0.00E+00">
                  <c:v>3.5958607174949398E+34</c:v>
                </c:pt>
                <c:pt idx="3679">
                  <c:v>1054648468.05369</c:v>
                </c:pt>
                <c:pt idx="3680" formatCode="0.00E+00">
                  <c:v>1.2692591675281901E+34</c:v>
                </c:pt>
                <c:pt idx="3681">
                  <c:v>1706899526.29814</c:v>
                </c:pt>
                <c:pt idx="3682" formatCode="0.00E+00">
                  <c:v>4.3061054863543503E+33</c:v>
                </c:pt>
                <c:pt idx="3683">
                  <c:v>2784202781.8131299</c:v>
                </c:pt>
                <c:pt idx="3684" formatCode="0.00E+00">
                  <c:v>1.4027159713618201E+33</c:v>
                </c:pt>
                <c:pt idx="3685">
                  <c:v>4576124325.9259796</c:v>
                </c:pt>
                <c:pt idx="3686" formatCode="0.00E+00">
                  <c:v>4.3827772217557302E+32</c:v>
                </c:pt>
                <c:pt idx="3687">
                  <c:v>7577228478.0038204</c:v>
                </c:pt>
                <c:pt idx="3688" formatCode="0.00E+00">
                  <c:v>1.3120367034019501E+32</c:v>
                </c:pt>
                <c:pt idx="3689" formatCode="0.00E+00">
                  <c:v>12637183132.7652</c:v>
                </c:pt>
                <c:pt idx="3690" formatCode="0.00E+00">
                  <c:v>3.7588817583716202E+31</c:v>
                </c:pt>
                <c:pt idx="3691">
                  <c:v>21224100900.458199</c:v>
                </c:pt>
                <c:pt idx="3692" formatCode="0.00E+00">
                  <c:v>1.0293462797176299E+31</c:v>
                </c:pt>
                <c:pt idx="3693">
                  <c:v>35888827346.442703</c:v>
                </c:pt>
                <c:pt idx="3694" formatCode="0.00E+00">
                  <c:v>2.6909234667949899E+30</c:v>
                </c:pt>
                <c:pt idx="3695">
                  <c:v>61087442859.326302</c:v>
                </c:pt>
                <c:pt idx="3696" formatCode="0.00E+00">
                  <c:v>6.7064933217064294E+29</c:v>
                </c:pt>
                <c:pt idx="3697">
                  <c:v>104645118301.43201</c:v>
                </c:pt>
                <c:pt idx="3698" formatCode="0.00E+00">
                  <c:v>1.59121559292752E+29</c:v>
                </c:pt>
                <c:pt idx="3699">
                  <c:v>180373102844.00299</c:v>
                </c:pt>
                <c:pt idx="3700" formatCode="0.00E+00">
                  <c:v>3.5888210964541701E+28</c:v>
                </c:pt>
                <c:pt idx="3701">
                  <c:v>312767395871.46802</c:v>
                </c:pt>
                <c:pt idx="3702" formatCode="0.00E+00">
                  <c:v>7.6820148736731901E+27</c:v>
                </c:pt>
                <c:pt idx="3703">
                  <c:v>545479932669.78302</c:v>
                </c:pt>
                <c:pt idx="3704" formatCode="0.00E+00">
                  <c:v>1.5580016563038799E+27</c:v>
                </c:pt>
                <c:pt idx="3705">
                  <c:v>956651767698.80396</c:v>
                </c:pt>
                <c:pt idx="3706" formatCode="0.00E+00">
                  <c:v>2.9884928503377701E+26</c:v>
                </c:pt>
                <c:pt idx="3707">
                  <c:v>1686771744908.05</c:v>
                </c:pt>
                <c:pt idx="3708" formatCode="0.00E+00">
                  <c:v>5.4112594252518901E+25</c:v>
                </c:pt>
                <c:pt idx="3709">
                  <c:v>2989474491583.1602</c:v>
                </c:pt>
                <c:pt idx="3710" formatCode="0.00E+00">
                  <c:v>9.2303681416276996E+24</c:v>
                </c:pt>
                <c:pt idx="3711">
                  <c:v>5324481151681.0801</c:v>
                </c:pt>
                <c:pt idx="3712" formatCode="0.00E+00">
                  <c:v>1.4800031408442E+24</c:v>
                </c:pt>
                <c:pt idx="3713">
                  <c:v>9528188363992.1094</c:v>
                </c:pt>
                <c:pt idx="3714" formatCode="0.00E+00">
                  <c:v>2.2253867696136301E+23</c:v>
                </c:pt>
                <c:pt idx="3715">
                  <c:v>17127711571740.1</c:v>
                </c:pt>
                <c:pt idx="3716" formatCode="0.00E+00">
                  <c:v>3.1299876899118299E+22</c:v>
                </c:pt>
                <c:pt idx="3717">
                  <c:v>30920615511873.5</c:v>
                </c:pt>
                <c:pt idx="3718" formatCode="0.00E+00">
                  <c:v>4.1065478295561699E+21</c:v>
                </c:pt>
                <c:pt idx="3719">
                  <c:v>56047817290977.398</c:v>
                </c:pt>
                <c:pt idx="3720" formatCode="0.00E+00">
                  <c:v>5.0107881928557802E+20</c:v>
                </c:pt>
                <c:pt idx="3721">
                  <c:v>101983742360198</c:v>
                </c:pt>
                <c:pt idx="3722" formatCode="0.00E+00">
                  <c:v>5.6677049472819298E+19</c:v>
                </c:pt>
                <c:pt idx="3723">
                  <c:v>186235411592177</c:v>
                </c:pt>
                <c:pt idx="3724" formatCode="0.00E+00">
                  <c:v>5.9213131560261304E+18</c:v>
                </c:pt>
                <c:pt idx="3725">
                  <c:v>341229985955089</c:v>
                </c:pt>
                <c:pt idx="3726" formatCode="0.00E+00">
                  <c:v>5.6913237664244403E+17</c:v>
                </c:pt>
                <c:pt idx="3727">
                  <c:v>627157878843372</c:v>
                </c:pt>
                <c:pt idx="3728" formatCode="0.00E+00">
                  <c:v>5.01044592295306E+16</c:v>
                </c:pt>
                <c:pt idx="3729">
                  <c:v>1155948724421460</c:v>
                </c:pt>
                <c:pt idx="3730">
                  <c:v>4020341560334320</c:v>
                </c:pt>
                <c:pt idx="3731">
                  <c:v>2136066922589070</c:v>
                </c:pt>
                <c:pt idx="3732">
                  <c:v>292384775289682</c:v>
                </c:pt>
                <c:pt idx="3733">
                  <c:v>3956242497422700</c:v>
                </c:pt>
                <c:pt idx="3734">
                  <c:v>19151359366883.801</c:v>
                </c:pt>
                <c:pt idx="3735">
                  <c:v>7341984388041560</c:v>
                </c:pt>
                <c:pt idx="3736">
                  <c:v>1121584351620.3101</c:v>
                </c:pt>
                <c:pt idx="3737" formatCode="0.00E+00">
                  <c:v>1.36480190967589E+16</c:v>
                </c:pt>
                <c:pt idx="3738">
                  <c:v>58232477169.228401</c:v>
                </c:pt>
                <c:pt idx="3739" formatCode="0.00E+00">
                  <c:v>2.54041922322167E+16</c:v>
                </c:pt>
                <c:pt idx="3740">
                  <c:v>2653644608.1816001</c:v>
                </c:pt>
                <c:pt idx="3741" formatCode="0.00E+00">
                  <c:v>4.7332974513802E+16</c:v>
                </c:pt>
                <c:pt idx="3742">
                  <c:v>104863692.010546</c:v>
                </c:pt>
                <c:pt idx="3743" formatCode="0.00E+00">
                  <c:v>8.8241850441664304E+16</c:v>
                </c:pt>
                <c:pt idx="3744">
                  <c:v>3541059.51989411</c:v>
                </c:pt>
                <c:pt idx="3745" formatCode="0.00E+00">
                  <c:v>1.64532379375624E+17</c:v>
                </c:pt>
                <c:pt idx="3746">
                  <c:v>100796.758639922</c:v>
                </c:pt>
                <c:pt idx="3747" formatCode="0.00E+00">
                  <c:v>3.0668158385710701E+17</c:v>
                </c:pt>
                <c:pt idx="3748">
                  <c:v>2851.01355411242</c:v>
                </c:pt>
                <c:pt idx="3749" formatCode="0.00E+00">
                  <c:v>5.7115274008189498E+17</c:v>
                </c:pt>
                <c:pt idx="3750">
                  <c:v>537.26446979212005</c:v>
                </c:pt>
                <c:pt idx="3751" formatCode="0.00E+00">
                  <c:v>1.0621415558660401E+18</c:v>
                </c:pt>
                <c:pt idx="3752">
                  <c:v>461.013680782265</c:v>
                </c:pt>
                <c:pt idx="3753" formatCode="0.00E+00">
                  <c:v>1.9709486706459899E+18</c:v>
                </c:pt>
                <c:pt idx="3754">
                  <c:v>426.42281196494503</c:v>
                </c:pt>
                <c:pt idx="3755" formatCode="0.00E+00">
                  <c:v>3.64649924894067E+18</c:v>
                </c:pt>
                <c:pt idx="3756">
                  <c:v>392.67115492425199</c:v>
                </c:pt>
                <c:pt idx="3757" formatCode="0.00E+00">
                  <c:v>6.7198737619738399E+18</c:v>
                </c:pt>
                <c:pt idx="3758">
                  <c:v>359.164342001997</c:v>
                </c:pt>
                <c:pt idx="3759" formatCode="0.00E+00">
                  <c:v>1.23200824134366E+19</c:v>
                </c:pt>
                <c:pt idx="3760">
                  <c:v>325.87316875540301</c:v>
                </c:pt>
                <c:pt idx="3761" formatCode="0.00E+00">
                  <c:v>2.2438222688495501E+19</c:v>
                </c:pt>
                <c:pt idx="3762">
                  <c:v>292.774584594462</c:v>
                </c:pt>
                <c:pt idx="3763" formatCode="0.00E+00">
                  <c:v>4.0518893079627096E+19</c:v>
                </c:pt>
                <c:pt idx="3764">
                  <c:v>259.84616376842098</c:v>
                </c:pt>
                <c:pt idx="3765" formatCode="0.00E+00">
                  <c:v>7.2364149916416E+19</c:v>
                </c:pt>
                <c:pt idx="3766">
                  <c:v>227.066008016984</c:v>
                </c:pt>
                <c:pt idx="3767" formatCode="0.00E+00">
                  <c:v>1.27372172086046E+20</c:v>
                </c:pt>
                <c:pt idx="3768">
                  <c:v>194.41268402495899</c:v>
                </c:pt>
                <c:pt idx="3769" formatCode="0.00E+00">
                  <c:v>2.19850939882577E+20</c:v>
                </c:pt>
                <c:pt idx="3770">
                  <c:v>161.865163845567</c:v>
                </c:pt>
                <c:pt idx="3771" formatCode="0.00E+00">
                  <c:v>3.69264995861454E+20</c:v>
                </c:pt>
                <c:pt idx="3772">
                  <c:v>129.40276784701999</c:v>
                </c:pt>
                <c:pt idx="3773" formatCode="0.00E+00">
                  <c:v>5.9585793307002405E+20</c:v>
                </c:pt>
                <c:pt idx="3774">
                  <c:v>97.005109832194805</c:v>
                </c:pt>
                <c:pt idx="3775" formatCode="0.00E+00">
                  <c:v>9.0193494678246903E+20</c:v>
                </c:pt>
                <c:pt idx="3776">
                  <c:v>64.652044004447703</c:v>
                </c:pt>
                <c:pt idx="3777" formatCode="0.00E+00">
                  <c:v>1.21407339188061E+21</c:v>
                </c:pt>
                <c:pt idx="3778">
                  <c:v>32.323613471982299</c:v>
                </c:pt>
                <c:pt idx="3779" formatCode="0.00E+00">
                  <c:v>1.22602366898216E+21</c:v>
                </c:pt>
                <c:pt idx="3780" formatCode="0.00E+00">
                  <c:v>-9.0848521739517698E-13</c:v>
                </c:pt>
                <c:pt idx="3781">
                  <c:v>-69595437.786082894</c:v>
                </c:pt>
                <c:pt idx="3782">
                  <c:v>-32.338525266584398</c:v>
                </c:pt>
                <c:pt idx="3783" formatCode="0.00E+00">
                  <c:v>-5.0022822417764398E+21</c:v>
                </c:pt>
                <c:pt idx="3784">
                  <c:v>-64.711650376647896</c:v>
                </c:pt>
                <c:pt idx="3785" formatCode="0.00E+00">
                  <c:v>-2.0204588312855101E+22</c:v>
                </c:pt>
                <c:pt idx="3786">
                  <c:v>-97.139070700831596</c:v>
                </c:pt>
                <c:pt idx="3787" formatCode="0.00E+00">
                  <c:v>-6.1185535372080303E+22</c:v>
                </c:pt>
                <c:pt idx="3788">
                  <c:v>-129.640536866351</c:v>
                </c:pt>
                <c:pt idx="3789" formatCode="0.00E+00">
                  <c:v>-1.6462047309848599E+23</c:v>
                </c:pt>
                <c:pt idx="3790">
                  <c:v>-162.23590274803399</c:v>
                </c:pt>
                <c:pt idx="3791" formatCode="0.00E+00">
                  <c:v>-4.1496567938847199E+23</c:v>
                </c:pt>
                <c:pt idx="3792">
                  <c:v>-194.94517376298899</c:v>
                </c:pt>
                <c:pt idx="3793" formatCode="0.00E+00">
                  <c:v>-1.00338316680369E+24</c:v>
                </c:pt>
                <c:pt idx="3794">
                  <c:v>-227.788555717995</c:v>
                </c:pt>
                <c:pt idx="3795" formatCode="0.00E+00">
                  <c:v>-2.35654147783658E+24</c:v>
                </c:pt>
                <c:pt idx="3796">
                  <c:v>-260.78650446142001</c:v>
                </c:pt>
                <c:pt idx="3797" formatCode="0.00E+00">
                  <c:v>-5.4156376432767498E+24</c:v>
                </c:pt>
                <c:pt idx="3798">
                  <c:v>-293.95977659685201</c:v>
                </c:pt>
                <c:pt idx="3799" formatCode="0.00E+00">
                  <c:v>-1.22359771868187E+25</c:v>
                </c:pt>
                <c:pt idx="3800">
                  <c:v>-327.329481523646</c:v>
                </c:pt>
                <c:pt idx="3801" formatCode="0.00E+00">
                  <c:v>-2.7265877348718201E+25</c:v>
                </c:pt>
                <c:pt idx="3802">
                  <c:v>-360.91713507923299</c:v>
                </c:pt>
                <c:pt idx="3803" formatCode="0.00E+00">
                  <c:v>-6.0055805871870699E+25</c:v>
                </c:pt>
                <c:pt idx="3804">
                  <c:v>-394.74471507051402</c:v>
                </c:pt>
                <c:pt idx="3805" formatCode="0.00E+00">
                  <c:v>-1.30959955902969E+26</c:v>
                </c:pt>
                <c:pt idx="3806">
                  <c:v>-428.834718997077</c:v>
                </c:pt>
                <c:pt idx="3807" formatCode="0.00E+00">
                  <c:v>-2.8306111084037199E+26</c:v>
                </c:pt>
                <c:pt idx="3808">
                  <c:v>-463.21022428651298</c:v>
                </c:pt>
                <c:pt idx="3809" formatCode="0.00E+00">
                  <c:v>-6.0696194019013E+26</c:v>
                </c:pt>
                <c:pt idx="3810">
                  <c:v>-497.89495138297502</c:v>
                </c:pt>
                <c:pt idx="3811" formatCode="0.00E+00">
                  <c:v>-1.29202367334571E+27</c:v>
                </c:pt>
                <c:pt idx="3812">
                  <c:v>-532.91333005464503</c:v>
                </c:pt>
                <c:pt idx="3813" formatCode="0.00E+00">
                  <c:v>-2.7316577326728098E+27</c:v>
                </c:pt>
                <c:pt idx="3814">
                  <c:v>-568.29056931317098</c:v>
                </c:pt>
                <c:pt idx="3815" formatCode="0.00E+00">
                  <c:v>-5.7384622411342697E+27</c:v>
                </c:pt>
                <c:pt idx="3816">
                  <c:v>-604.05273136982601</c:v>
                </c:pt>
                <c:pt idx="3817" formatCode="0.00E+00">
                  <c:v>-1.19813121904875E+28</c:v>
                </c:pt>
                <c:pt idx="3818">
                  <c:v>-640.22681008955794</c:v>
                </c:pt>
                <c:pt idx="3819" formatCode="0.00E+00">
                  <c:v>-2.48683677707252E+28</c:v>
                </c:pt>
                <c:pt idx="3820">
                  <c:v>-676.84081444471406</c:v>
                </c:pt>
                <c:pt idx="3821" formatCode="0.00E+00">
                  <c:v>-5.1320794784132096E+28</c:v>
                </c:pt>
                <c:pt idx="3822">
                  <c:v>-713.923857516525</c:v>
                </c:pt>
                <c:pt idx="3823" formatCode="0.00E+00">
                  <c:v>-1.0531528976154E+29</c:v>
                </c:pt>
                <c:pt idx="3824">
                  <c:v>-751.50625164528196</c:v>
                </c:pt>
                <c:pt idx="3825" formatCode="0.00E+00">
                  <c:v>-2.1491838403883202E+29</c:v>
                </c:pt>
                <c:pt idx="3826">
                  <c:v>-789.61961038905702</c:v>
                </c:pt>
                <c:pt idx="3827" formatCode="0.00E+00">
                  <c:v>-4.3617240425056598E+29</c:v>
                </c:pt>
                <c:pt idx="3828">
                  <c:v>-828.29695801780701</c:v>
                </c:pt>
                <c:pt idx="3829" formatCode="0.00E+00">
                  <c:v>-8.80343643661226E+29</c:v>
                </c:pt>
                <c:pt idx="3830">
                  <c:v>-867.57284734572602</c:v>
                </c:pt>
                <c:pt idx="3831" formatCode="0.00E+00">
                  <c:v>-1.76706706916854E+30</c:v>
                </c:pt>
                <c:pt idx="3832">
                  <c:v>-907.48348679002902</c:v>
                </c:pt>
                <c:pt idx="3833" formatCode="0.00E+00">
                  <c:v>-3.5273596604090799E+30</c:v>
                </c:pt>
                <c:pt idx="3834">
                  <c:v>-948.06687764104697</c:v>
                </c:pt>
                <c:pt idx="3835" formatCode="0.00E+00">
                  <c:v>-7.0020391428821394E+30</c:v>
                </c:pt>
                <c:pt idx="3836">
                  <c:v>-989.36296263853103</c:v>
                </c:pt>
                <c:pt idx="3837" formatCode="0.00E+00">
                  <c:v>-1.3821448222716201E+31</c:v>
                </c:pt>
                <c:pt idx="3838">
                  <c:v>-1031.4137870725599</c:v>
                </c:pt>
                <c:pt idx="3839" formatCode="0.00E+00">
                  <c:v>-2.7127371173489099E+31</c:v>
                </c:pt>
                <c:pt idx="3840">
                  <c:v>-1074.2636737687801</c:v>
                </c:pt>
                <c:pt idx="3841" formatCode="0.00E+00">
                  <c:v>-5.2936271404073497E+31</c:v>
                </c:pt>
                <c:pt idx="3842">
                  <c:v>-1117.9594134771301</c:v>
                </c:pt>
                <c:pt idx="3843" formatCode="0.00E+00">
                  <c:v>-1.0269582158036701E+32</c:v>
                </c:pt>
                <c:pt idx="3844">
                  <c:v>-1162.5504723649201</c:v>
                </c:pt>
                <c:pt idx="3845" formatCode="0.00E+00">
                  <c:v>-1.9804538085527799E+32</c:v>
                </c:pt>
                <c:pt idx="3846">
                  <c:v>-1208.0892185221101</c:v>
                </c:pt>
                <c:pt idx="3847" formatCode="0.00E+00">
                  <c:v>-3.7961618449630998E+32</c:v>
                </c:pt>
                <c:pt idx="3848">
                  <c:v>-1254.6311696221501</c:v>
                </c:pt>
                <c:pt idx="3849" formatCode="0.00E+00">
                  <c:v>-7.2317841132023906E+32</c:v>
                </c:pt>
                <c:pt idx="3850">
                  <c:v>-1302.2352641508701</c:v>
                </c:pt>
                <c:pt idx="3851" formatCode="0.00E+00">
                  <c:v>-1.3690427078192499E+33</c:v>
                </c:pt>
                <c:pt idx="3852">
                  <c:v>-1350.9641589236801</c:v>
                </c:pt>
                <c:pt idx="3853" formatCode="0.00E+00">
                  <c:v>-2.5751769149004099E+33</c:v>
                </c:pt>
                <c:pt idx="3854">
                  <c:v>-1400.8845559638501</c:v>
                </c:pt>
                <c:pt idx="3855" formatCode="0.00E+00">
                  <c:v>-4.8123946559539899E+33</c:v>
                </c:pt>
                <c:pt idx="3856">
                  <c:v>-1452.0675622185199</c:v>
                </c:pt>
                <c:pt idx="3857" formatCode="0.00E+00">
                  <c:v>-8.9335292480262096E+33</c:v>
                </c:pt>
                <c:pt idx="3858">
                  <c:v>-1504.58908605448</c:v>
                </c:pt>
                <c:pt idx="3859" formatCode="0.00E+00">
                  <c:v>-1.64715428925807E+34</c:v>
                </c:pt>
                <c:pt idx="3860">
                  <c:v>-1558.53027501003</c:v>
                </c:pt>
                <c:pt idx="3861" formatCode="0.00E+00">
                  <c:v>-3.0160247364991302E+34</c:v>
                </c:pt>
                <c:pt idx="3862">
                  <c:v>-1613.97799989693</c:v>
                </c:pt>
                <c:pt idx="3863" formatCode="0.00E+00">
                  <c:v>-5.48356903407254E+34</c:v>
                </c:pt>
                <c:pt idx="3864">
                  <c:v>-1671.0253910592301</c:v>
                </c:pt>
                <c:pt idx="3865" formatCode="0.00E+00">
                  <c:v>-9.8982042206110706E+34</c:v>
                </c:pt>
                <c:pt idx="3866">
                  <c:v>-1729.7724334223999</c:v>
                </c:pt>
                <c:pt idx="3867" formatCode="0.00E+00">
                  <c:v>-1.7735752658529802E+35</c:v>
                </c:pt>
                <c:pt idx="3868">
                  <c:v>-1790.32662792376</c:v>
                </c:pt>
                <c:pt idx="3869" formatCode="0.00E+00">
                  <c:v>-3.1541113696305E+35</c:v>
                </c:pt>
                <c:pt idx="3870">
                  <c:v>-1852.80372803051</c:v>
                </c:pt>
                <c:pt idx="3871" formatCode="0.00E+00">
                  <c:v>-5.5663609467160299E+35</c:v>
                </c:pt>
                <c:pt idx="3872">
                  <c:v>-1917.3285613499199</c:v>
                </c:pt>
                <c:pt idx="3873" formatCode="0.00E+00">
                  <c:v>-9.7468466280653601E+35</c:v>
                </c:pt>
                <c:pt idx="3874">
                  <c:v>-1984.0359478529999</c:v>
                </c:pt>
                <c:pt idx="3875" formatCode="0.00E+00">
                  <c:v>-1.6931116176821601E+36</c:v>
                </c:pt>
                <c:pt idx="3876">
                  <c:v>-2053.07172800837</c:v>
                </c:pt>
                <c:pt idx="3877" formatCode="0.00E+00">
                  <c:v>-2.9171906209755799E+36</c:v>
                </c:pt>
                <c:pt idx="3878">
                  <c:v>-2124.5939162058899</c:v>
                </c:pt>
                <c:pt idx="3879" formatCode="0.00E+00">
                  <c:v>-4.9845929428733199E+36</c:v>
                </c:pt>
                <c:pt idx="3880">
                  <c:v>-2198.77399729851</c:v>
                </c:pt>
                <c:pt idx="3881" formatCode="0.00E+00">
                  <c:v>-8.44514340878706E+36</c:v>
                </c:pt>
                <c:pt idx="3882">
                  <c:v>-2275.7983869785198</c:v>
                </c:pt>
                <c:pt idx="3883" formatCode="0.00E+00">
                  <c:v>-1.4184774920683201E+37</c:v>
                </c:pt>
                <c:pt idx="3884">
                  <c:v>-2355.8700801160498</c:v>
                </c:pt>
                <c:pt idx="3885" formatCode="0.00E+00">
                  <c:v>-2.3615682417652002E+37</c:v>
                </c:pt>
                <c:pt idx="3886">
                  <c:v>-2439.2105152304098</c:v>
                </c:pt>
                <c:pt idx="3887" formatCode="0.00E+00">
                  <c:v>-3.8964097803053199E+37</c:v>
                </c:pt>
                <c:pt idx="3888">
                  <c:v>-2526.0616880666898</c:v>
                </c:pt>
                <c:pt idx="3889" formatCode="0.00E+00">
                  <c:v>-6.3699669000896298E+37</c:v>
                </c:pt>
                <c:pt idx="3890">
                  <c:v>-2616.68855296931</c:v>
                </c:pt>
                <c:pt idx="3891" formatCode="0.00E+00">
                  <c:v>-1.03166670660401E+38</c:v>
                </c:pt>
                <c:pt idx="3892">
                  <c:v>-2711.3817575749899</c:v>
                </c:pt>
                <c:pt idx="3893" formatCode="0.00E+00">
                  <c:v>-1.65497530769725E+38</c:v>
                </c:pt>
                <c:pt idx="3894">
                  <c:v>-2810.4607645286201</c:v>
                </c:pt>
                <c:pt idx="3895" formatCode="0.00E+00">
                  <c:v>-2.6291330656690599E+38</c:v>
                </c:pt>
                <c:pt idx="3896">
                  <c:v>-2914.2774237516201</c:v>
                </c:pt>
                <c:pt idx="3897" formatCode="0.00E+00">
                  <c:v>-4.1354287879432903E+38</c:v>
                </c:pt>
                <c:pt idx="3898">
                  <c:v>-3023.22007063004</c:v>
                </c:pt>
                <c:pt idx="3899" formatCode="0.00E+00">
                  <c:v>-6.4392062613986103E+38</c:v>
                </c:pt>
                <c:pt idx="3900">
                  <c:v>-3137.7182397930801</c:v>
                </c:pt>
                <c:pt idx="3901" formatCode="0.00E+00">
                  <c:v>-9.9234731990899494E+38</c:v>
                </c:pt>
                <c:pt idx="3902">
                  <c:v>-3258.24810148904</c:v>
                </c:pt>
                <c:pt idx="3903" formatCode="0.00E+00">
                  <c:v>-1.5133147861196701E+39</c:v>
                </c:pt>
                <c:pt idx="3904">
                  <c:v>-3385.3387486456299</c:v>
                </c:pt>
                <c:pt idx="3905" formatCode="0.00E+00">
                  <c:v>-2.2831926205587599E+39</c:v>
                </c:pt>
                <c:pt idx="3906">
                  <c:v>-3519.5794884157499</c:v>
                </c:pt>
                <c:pt idx="3907" formatCode="0.00E+00">
                  <c:v>-3.4073430749722401E+39</c:v>
                </c:pt>
                <c:pt idx="3908">
                  <c:v>-3661.6283234819998</c:v>
                </c:pt>
                <c:pt idx="3909" formatCode="0.00E+00">
                  <c:v>-5.0287536828918199E+39</c:v>
                </c:pt>
                <c:pt idx="3910">
                  <c:v>-3812.2218470446501</c:v>
                </c:pt>
                <c:pt idx="3911" formatCode="0.00E+00">
                  <c:v>-7.3381402315970099E+39</c:v>
                </c:pt>
                <c:pt idx="3912">
                  <c:v>-3972.18682305117</c:v>
                </c:pt>
                <c:pt idx="3913" formatCode="0.00E+00">
                  <c:v>-1.05852599001647E+40</c:v>
                </c:pt>
                <c:pt idx="3914">
                  <c:v>-4142.4537821385102</c:v>
                </c:pt>
                <c:pt idx="3915" formatCode="0.00E+00">
                  <c:v>-1.5090874465866899E+40</c:v>
                </c:pt>
                <c:pt idx="3916">
                  <c:v>-4324.0730368901204</c:v>
                </c:pt>
                <c:pt idx="3917" formatCode="0.00E+00">
                  <c:v>-2.1258414088582599E+40</c:v>
                </c:pt>
                <c:pt idx="3918">
                  <c:v>-4518.2336111300101</c:v>
                </c:pt>
                <c:pt idx="3919" formatCode="0.00E+00">
                  <c:v>-2.9583925896759701E+40</c:v>
                </c:pt>
                <c:pt idx="3920">
                  <c:v>-4726.2856919455999</c:v>
                </c:pt>
                <c:pt idx="3921" formatCode="0.00E+00">
                  <c:v>-4.0662382269105202E+40</c:v>
                </c:pt>
                <c:pt idx="3922">
                  <c:v>-4949.7673562407399</c:v>
                </c:pt>
                <c:pt idx="3923" formatCode="0.00E+00">
                  <c:v>-5.5187931893998698E+40</c:v>
                </c:pt>
                <c:pt idx="3924">
                  <c:v>-5190.4365040416496</c:v>
                </c:pt>
                <c:pt idx="3925" formatCode="0.00E+00">
                  <c:v>-7.3945292355342002E+40</c:v>
                </c:pt>
                <c:pt idx="3926">
                  <c:v>-5450.3091591729399</c:v>
                </c:pt>
                <c:pt idx="3927" formatCode="0.00E+00">
                  <c:v>-9.7789323197848092E+40</c:v>
                </c:pt>
                <c:pt idx="3928">
                  <c:v>-5731.7055882596896</c:v>
                </c:pt>
                <c:pt idx="3929" formatCode="0.00E+00">
                  <c:v>-1.2761001776336599E+41</c:v>
                </c:pt>
                <c:pt idx="3930">
                  <c:v>-6037.3060596785599</c:v>
                </c:pt>
                <c:pt idx="3931" formatCode="0.00E+00">
                  <c:v>-1.6428084423598E+41</c:v>
                </c:pt>
                <c:pt idx="3932">
                  <c:v>-6370.2185393749896</c:v>
                </c:pt>
                <c:pt idx="3933" formatCode="0.00E+00">
                  <c:v>-2.08589656442449E+41</c:v>
                </c:pt>
                <c:pt idx="3934">
                  <c:v>-6734.0612326474702</c:v>
                </c:pt>
                <c:pt idx="3935" formatCode="0.00E+00">
                  <c:v>-2.61153324964174E+41</c:v>
                </c:pt>
                <c:pt idx="3936">
                  <c:v>-7133.0636731066897</c:v>
                </c:pt>
                <c:pt idx="3937" formatCode="0.00E+00">
                  <c:v>-3.2231975085941099E+41</c:v>
                </c:pt>
                <c:pt idx="3938">
                  <c:v>-7572.1910897059297</c:v>
                </c:pt>
                <c:pt idx="3939" formatCode="0.00E+00">
                  <c:v>-3.9206382831386799E+41</c:v>
                </c:pt>
                <c:pt idx="3940">
                  <c:v>-8057.2981276473101</c:v>
                </c:pt>
                <c:pt idx="3941" formatCode="0.00E+00">
                  <c:v>-4.6988688273361397E+41</c:v>
                </c:pt>
                <c:pt idx="3942">
                  <c:v>-8595.3197641161096</c:v>
                </c:pt>
                <c:pt idx="3943" formatCode="0.00E+00">
                  <c:v>-5.5473165545301004E+41</c:v>
                </c:pt>
                <c:pt idx="3944">
                  <c:v>-9194.5095879601595</c:v>
                </c:pt>
                <c:pt idx="3945" formatCode="0.00E+00">
                  <c:v>-6.4492647366253497E+41</c:v>
                </c:pt>
                <c:pt idx="3946">
                  <c:v>-9864.7386986703004</c:v>
                </c:pt>
                <c:pt idx="3947" formatCode="0.00E+00">
                  <c:v>-7.3817226550791299E+41</c:v>
                </c:pt>
                <c:pt idx="3948">
                  <c:v>-10617.872592158101</c:v>
                </c:pt>
                <c:pt idx="3949" formatCode="0.00E+00">
                  <c:v>-8.3158409335458404E+41</c:v>
                </c:pt>
                <c:pt idx="3950">
                  <c:v>-11468.248908502301</c:v>
                </c:pt>
                <c:pt idx="3951" formatCode="0.00E+00">
                  <c:v>-9.2179465558365395E+41</c:v>
                </c:pt>
                <c:pt idx="3952">
                  <c:v>-12433.286332813401</c:v>
                </c:pt>
                <c:pt idx="3953" formatCode="0.00E+00">
                  <c:v>-1.00512087279728E+42</c:v>
                </c:pt>
                <c:pt idx="3954">
                  <c:v>-13534.2649797332</c:v>
                </c:pt>
                <c:pt idx="3955" formatCode="0.00E+00">
                  <c:v>-1.07778677537775E+42</c:v>
                </c:pt>
                <c:pt idx="3956">
                  <c:v>-14797.332257345401</c:v>
                </c:pt>
                <c:pt idx="3957" formatCode="0.00E+00">
                  <c:v>-1.1361874148513799E+42</c:v>
                </c:pt>
                <c:pt idx="3958">
                  <c:v>-16254.806910491199</c:v>
                </c:pt>
                <c:pt idx="3959" formatCode="0.00E+00">
                  <c:v>-1.1771707248883499E+42</c:v>
                </c:pt>
                <c:pt idx="3960">
                  <c:v>-17946.879689213401</c:v>
                </c:pt>
                <c:pt idx="3961" formatCode="0.00E+00">
                  <c:v>-1.19830858426543E+42</c:v>
                </c:pt>
                <c:pt idx="3962">
                  <c:v>-19923.844728918699</c:v>
                </c:pt>
                <c:pt idx="3963" formatCode="0.00E+00">
                  <c:v>-1.1981260760639E+42</c:v>
                </c:pt>
                <c:pt idx="3964">
                  <c:v>-22249.0453538939</c:v>
                </c:pt>
                <c:pt idx="3965" formatCode="0.00E+00">
                  <c:v>-1.1762599658903999E+42</c:v>
                </c:pt>
                <c:pt idx="3966">
                  <c:v>-25002.787517156601</c:v>
                </c:pt>
                <c:pt idx="3967" formatCode="0.00E+00">
                  <c:v>-1.1335239402098001E+42</c:v>
                </c:pt>
                <c:pt idx="3968">
                  <c:v>-28287.5720057939</c:v>
                </c:pt>
                <c:pt idx="3969" formatCode="0.00E+00">
                  <c:v>-1.07186855157336E+42</c:v>
                </c:pt>
                <c:pt idx="3970">
                  <c:v>-32235.135316048101</c:v>
                </c:pt>
                <c:pt idx="3971" formatCode="0.00E+00">
                  <c:v>-9.9423672491719706E+41</c:v>
                </c:pt>
                <c:pt idx="3972">
                  <c:v>-37015.986977079898</c:v>
                </c:pt>
                <c:pt idx="3973" formatCode="0.00E+00">
                  <c:v>-9.0432911894421202E+41</c:v>
                </c:pt>
                <c:pt idx="3974">
                  <c:v>-42852.414968671299</c:v>
                </c:pt>
                <c:pt idx="3975" formatCode="0.00E+00">
                  <c:v>-8.06305406792628E+41</c:v>
                </c:pt>
                <c:pt idx="3976">
                  <c:v>-50036.340614291301</c:v>
                </c:pt>
                <c:pt idx="3977" formatCode="0.00E+00">
                  <c:v>-7.0445563835884207E+41</c:v>
                </c:pt>
                <c:pt idx="3978">
                  <c:v>-58953.999418678301</c:v>
                </c:pt>
                <c:pt idx="3979" formatCode="0.00E+00">
                  <c:v>-6.0287888697560798E+41</c:v>
                </c:pt>
                <c:pt idx="3980">
                  <c:v>-70120.294003114206</c:v>
                </c:pt>
                <c:pt idx="3981" formatCode="0.00E+00">
                  <c:v>-5.0520389591223497E+41</c:v>
                </c:pt>
                <c:pt idx="3982">
                  <c:v>-84226.944263738405</c:v>
                </c:pt>
                <c:pt idx="3983" formatCode="0.00E+00">
                  <c:v>-4.14378976282187E+41</c:v>
                </c:pt>
                <c:pt idx="3984">
                  <c:v>-102210.45262641901</c:v>
                </c:pt>
                <c:pt idx="3985" formatCode="0.00E+00">
                  <c:v>-3.3254741825242499E+41</c:v>
                </c:pt>
                <c:pt idx="3986">
                  <c:v>-125348.72109268</c:v>
                </c:pt>
                <c:pt idx="3987" formatCode="0.00E+00">
                  <c:v>-2.6101219397890601E+41</c:v>
                </c:pt>
                <c:pt idx="3988">
                  <c:v>-155399.381447761</c:v>
                </c:pt>
                <c:pt idx="3989" formatCode="0.00E+00">
                  <c:v>-2.00281928784101E+41</c:v>
                </c:pt>
                <c:pt idx="3990">
                  <c:v>-194799.272017007</c:v>
                </c:pt>
                <c:pt idx="3991" formatCode="0.00E+00">
                  <c:v>-1.50180866984003E+41</c:v>
                </c:pt>
                <c:pt idx="3992">
                  <c:v>-246954.166463856</c:v>
                </c:pt>
                <c:pt idx="3993" formatCode="0.00E+00">
                  <c:v>-1.1000007452622399E+41</c:v>
                </c:pt>
                <c:pt idx="3994">
                  <c:v>-316662.63512527</c:v>
                </c:pt>
                <c:pt idx="3995" formatCode="0.00E+00">
                  <c:v>-7.8665783568110299E+40</c:v>
                </c:pt>
                <c:pt idx="3996">
                  <c:v>-410740.63344957499</c:v>
                </c:pt>
                <c:pt idx="3997" formatCode="0.00E+00">
                  <c:v>-5.4903167773320196E+40</c:v>
                </c:pt>
                <c:pt idx="3998">
                  <c:v>-538948.55354032503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415-479B-AF30-3E8919D1FF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6428152"/>
        <c:axId val="546433728"/>
      </c:scatterChart>
      <c:valAx>
        <c:axId val="546428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433728"/>
        <c:crosses val="autoZero"/>
        <c:crossBetween val="midCat"/>
      </c:valAx>
      <c:valAx>
        <c:axId val="546433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4281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Lucy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Sheet1!$A$1:$A$361</c:f>
              <c:numCache>
                <c:formatCode>General</c:formatCode>
                <c:ptCount val="361"/>
                <c:pt idx="0">
                  <c:v>0</c:v>
                </c:pt>
                <c:pt idx="1">
                  <c:v>2.9365314396654401</c:v>
                </c:pt>
                <c:pt idx="2">
                  <c:v>1.97690503370536</c:v>
                </c:pt>
                <c:pt idx="3">
                  <c:v>1.3797359525841</c:v>
                </c:pt>
                <c:pt idx="4">
                  <c:v>-3.2621863393669002</c:v>
                </c:pt>
                <c:pt idx="5">
                  <c:v>-2.02586929945529</c:v>
                </c:pt>
                <c:pt idx="6">
                  <c:v>-1.3970355434483901</c:v>
                </c:pt>
                <c:pt idx="7">
                  <c:v>2.1383154964591702</c:v>
                </c:pt>
                <c:pt idx="8">
                  <c:v>3.22189810263218</c:v>
                </c:pt>
                <c:pt idx="9">
                  <c:v>0.60646746145081598</c:v>
                </c:pt>
                <c:pt idx="10">
                  <c:v>-0.73806666906755103</c:v>
                </c:pt>
                <c:pt idx="11">
                  <c:v>-3.9991774538384601</c:v>
                </c:pt>
                <c:pt idx="12">
                  <c:v>-0.68290024858351905</c:v>
                </c:pt>
                <c:pt idx="13">
                  <c:v>0.57080316954453303</c:v>
                </c:pt>
                <c:pt idx="14">
                  <c:v>3.3018128927583899</c:v>
                </c:pt>
                <c:pt idx="15">
                  <c:v>2.0392322065753499</c:v>
                </c:pt>
                <c:pt idx="16">
                  <c:v>-1.35473154389366</c:v>
                </c:pt>
                <c:pt idx="17">
                  <c:v>-2.0777918948631799</c:v>
                </c:pt>
                <c:pt idx="18">
                  <c:v>-3.2314120911084001</c:v>
                </c:pt>
                <c:pt idx="19">
                  <c:v>1.42622249693242</c:v>
                </c:pt>
                <c:pt idx="20">
                  <c:v>1.93768311644905</c:v>
                </c:pt>
                <c:pt idx="21">
                  <c:v>2.9932848692761298</c:v>
                </c:pt>
                <c:pt idx="22">
                  <c:v>-0.106132519535495</c:v>
                </c:pt>
                <c:pt idx="23">
                  <c:v>-2.8769662400664799</c:v>
                </c:pt>
                <c:pt idx="24">
                  <c:v>-2.0206765976749499</c:v>
                </c:pt>
                <c:pt idx="25">
                  <c:v>-1.32715012829784</c:v>
                </c:pt>
                <c:pt idx="26">
                  <c:v>3.2864920426416102</c:v>
                </c:pt>
                <c:pt idx="27">
                  <c:v>1.9791184363572301</c:v>
                </c:pt>
                <c:pt idx="28">
                  <c:v>1.4357295759272599</c:v>
                </c:pt>
                <c:pt idx="29">
                  <c:v>-2.2361828617208399</c:v>
                </c:pt>
                <c:pt idx="30">
                  <c:v>-3.1401408187497899</c:v>
                </c:pt>
                <c:pt idx="31">
                  <c:v>-0.64603014826315097</c:v>
                </c:pt>
                <c:pt idx="32">
                  <c:v>0.79877567297425101</c:v>
                </c:pt>
                <c:pt idx="33">
                  <c:v>3.9926046353471101</c:v>
                </c:pt>
                <c:pt idx="34">
                  <c:v>0.63348634486607203</c:v>
                </c:pt>
                <c:pt idx="35">
                  <c:v>-0.53941474393104005</c:v>
                </c:pt>
                <c:pt idx="36">
                  <c:v>-3.3794017797857001</c:v>
                </c:pt>
                <c:pt idx="37">
                  <c:v>-1.9394355661848801</c:v>
                </c:pt>
                <c:pt idx="38">
                  <c:v>1.30924541836746</c:v>
                </c:pt>
                <c:pt idx="39">
                  <c:v>2.1346033675524598</c:v>
                </c:pt>
                <c:pt idx="40">
                  <c:v>3.1942552048523498</c:v>
                </c:pt>
                <c:pt idx="41">
                  <c:v>-1.4664794835139401</c:v>
                </c:pt>
                <c:pt idx="42">
                  <c:v>-1.9033281780493501</c:v>
                </c:pt>
                <c:pt idx="43">
                  <c:v>-3.0467760560007</c:v>
                </c:pt>
                <c:pt idx="44">
                  <c:v>0.21175820675294799</c:v>
                </c:pt>
                <c:pt idx="45">
                  <c:v>2.81505633891013</c:v>
                </c:pt>
                <c:pt idx="46">
                  <c:v>2.06865027981129</c:v>
                </c:pt>
                <c:pt idx="47">
                  <c:v>1.2686337806901899</c:v>
                </c:pt>
                <c:pt idx="48">
                  <c:v>-3.3042832083753</c:v>
                </c:pt>
                <c:pt idx="49">
                  <c:v>-1.9377879453524101</c:v>
                </c:pt>
                <c:pt idx="50">
                  <c:v>-1.4704082861473</c:v>
                </c:pt>
                <c:pt idx="51">
                  <c:v>2.33233847327043</c:v>
                </c:pt>
                <c:pt idx="52">
                  <c:v>3.05703468030134</c:v>
                </c:pt>
                <c:pt idx="53">
                  <c:v>0.689088425009167</c:v>
                </c:pt>
                <c:pt idx="54">
                  <c:v>-0.86478137038391101</c:v>
                </c:pt>
                <c:pt idx="55">
                  <c:v>-3.9794992161085299</c:v>
                </c:pt>
                <c:pt idx="56">
                  <c:v>-0.58999761408280105</c:v>
                </c:pt>
                <c:pt idx="57">
                  <c:v>0.51265191633136198</c:v>
                </c:pt>
                <c:pt idx="58">
                  <c:v>3.4541946485532198</c:v>
                </c:pt>
                <c:pt idx="59">
                  <c:v>1.83943171656</c:v>
                </c:pt>
                <c:pt idx="60">
                  <c:v>-1.2610247676832</c:v>
                </c:pt>
                <c:pt idx="61">
                  <c:v>-2.1959884377038099</c:v>
                </c:pt>
                <c:pt idx="62">
                  <c:v>-3.1508409656846399</c:v>
                </c:pt>
                <c:pt idx="63">
                  <c:v>1.5004159267208601</c:v>
                </c:pt>
                <c:pt idx="64">
                  <c:v>1.87412533609784</c:v>
                </c:pt>
                <c:pt idx="65">
                  <c:v>3.0965739868285702</c:v>
                </c:pt>
                <c:pt idx="66">
                  <c:v>-0.316373431042691</c:v>
                </c:pt>
                <c:pt idx="67">
                  <c:v>-2.7512824306408499</c:v>
                </c:pt>
                <c:pt idx="68">
                  <c:v>-2.1204505649482099</c:v>
                </c:pt>
                <c:pt idx="69">
                  <c:v>-1.20439308768473</c:v>
                </c:pt>
                <c:pt idx="70">
                  <c:v>3.3155540416866098</c:v>
                </c:pt>
                <c:pt idx="71">
                  <c:v>1.9020906776565401</c:v>
                </c:pt>
                <c:pt idx="72">
                  <c:v>1.50069138846773</c:v>
                </c:pt>
                <c:pt idx="73">
                  <c:v>-2.4262963822057699</c:v>
                </c:pt>
                <c:pt idx="74">
                  <c:v>-2.9730804272180098</c:v>
                </c:pt>
                <c:pt idx="75">
                  <c:v>-0.73521671994459603</c:v>
                </c:pt>
                <c:pt idx="76">
                  <c:v>0.93580346353006105</c:v>
                </c:pt>
                <c:pt idx="77">
                  <c:v>3.9599413766327598</c:v>
                </c:pt>
                <c:pt idx="78">
                  <c:v>0.55256835112838598</c:v>
                </c:pt>
                <c:pt idx="79">
                  <c:v>-0.490834448716644</c:v>
                </c:pt>
                <c:pt idx="80">
                  <c:v>-3.5257376582081199</c:v>
                </c:pt>
                <c:pt idx="81">
                  <c:v>-1.7397271657100599</c:v>
                </c:pt>
                <c:pt idx="82">
                  <c:v>1.21053410085205</c:v>
                </c:pt>
                <c:pt idx="83">
                  <c:v>2.2616013969363702</c:v>
                </c:pt>
                <c:pt idx="84">
                  <c:v>3.1013332507804501</c:v>
                </c:pt>
                <c:pt idx="85">
                  <c:v>-1.52798069739394</c:v>
                </c:pt>
                <c:pt idx="86">
                  <c:v>-1.85032567992178</c:v>
                </c:pt>
                <c:pt idx="87">
                  <c:v>-3.1422698496566901</c:v>
                </c:pt>
                <c:pt idx="88">
                  <c:v>0.41948094490499499</c:v>
                </c:pt>
                <c:pt idx="89">
                  <c:v>2.6861357798676999</c:v>
                </c:pt>
                <c:pt idx="90">
                  <c:v>2.1756763387017299</c:v>
                </c:pt>
                <c:pt idx="91">
                  <c:v>1.13467035369034</c:v>
                </c:pt>
                <c:pt idx="92">
                  <c:v>-3.3203389737387701</c:v>
                </c:pt>
                <c:pt idx="93">
                  <c:v>-1.8722023497053</c:v>
                </c:pt>
                <c:pt idx="94">
                  <c:v>-1.5262260914304899</c:v>
                </c:pt>
                <c:pt idx="95">
                  <c:v>2.51758359238312</c:v>
                </c:pt>
                <c:pt idx="96">
                  <c:v>2.8887827261411201</c:v>
                </c:pt>
                <c:pt idx="97">
                  <c:v>0.78396940581892705</c:v>
                </c:pt>
                <c:pt idx="98">
                  <c:v>-1.0115290138345301</c:v>
                </c:pt>
                <c:pt idx="99">
                  <c:v>-3.93405075185676</c:v>
                </c:pt>
                <c:pt idx="100">
                  <c:v>-0.52129364890730501</c:v>
                </c:pt>
                <c:pt idx="101">
                  <c:v>0.47425009336579999</c:v>
                </c:pt>
                <c:pt idx="102">
                  <c:v>3.5935961192214401</c:v>
                </c:pt>
                <c:pt idx="103">
                  <c:v>1.6408255857099701</c:v>
                </c:pt>
                <c:pt idx="104">
                  <c:v>-1.15825187636036</c:v>
                </c:pt>
                <c:pt idx="105">
                  <c:v>-2.3310682976508299</c:v>
                </c:pt>
                <c:pt idx="106">
                  <c:v>-3.0459334986974</c:v>
                </c:pt>
                <c:pt idx="107">
                  <c:v>1.5491628342664501</c:v>
                </c:pt>
                <c:pt idx="108">
                  <c:v>1.83214467281219</c:v>
                </c:pt>
                <c:pt idx="109">
                  <c:v>3.1834796335897302</c:v>
                </c:pt>
                <c:pt idx="110">
                  <c:v>-0.52059302486682801</c:v>
                </c:pt>
                <c:pt idx="111">
                  <c:v>-2.6201150985688799</c:v>
                </c:pt>
                <c:pt idx="112">
                  <c:v>-2.23390343734691</c:v>
                </c:pt>
                <c:pt idx="113">
                  <c:v>-1.0597424856504001</c:v>
                </c:pt>
                <c:pt idx="114">
                  <c:v>3.3187124350507</c:v>
                </c:pt>
                <c:pt idx="115">
                  <c:v>1.84826043259096</c:v>
                </c:pt>
                <c:pt idx="116">
                  <c:v>1.5466893480407999</c:v>
                </c:pt>
                <c:pt idx="117">
                  <c:v>-2.60574305090817</c:v>
                </c:pt>
                <c:pt idx="118">
                  <c:v>-2.80464697159861</c:v>
                </c:pt>
                <c:pt idx="119">
                  <c:v>-0.83488363839500701</c:v>
                </c:pt>
                <c:pt idx="120">
                  <c:v>1.09161441604147</c:v>
                </c:pt>
                <c:pt idx="121">
                  <c:v>3.90198567266878</c:v>
                </c:pt>
                <c:pt idx="122">
                  <c:v>0.49622880632750099</c:v>
                </c:pt>
                <c:pt idx="123">
                  <c:v>-0.46315275600488198</c:v>
                </c:pt>
                <c:pt idx="124">
                  <c:v>-3.6573572490452801</c:v>
                </c:pt>
                <c:pt idx="125">
                  <c:v>-1.54322462808997</c:v>
                </c:pt>
                <c:pt idx="126">
                  <c:v>1.1046674550033799</c:v>
                </c:pt>
                <c:pt idx="127">
                  <c:v>2.4039893215999499</c:v>
                </c:pt>
                <c:pt idx="128">
                  <c:v>2.9848794405093999</c:v>
                </c:pt>
                <c:pt idx="129">
                  <c:v>-1.56399160065015</c:v>
                </c:pt>
                <c:pt idx="130">
                  <c:v>-1.81976078032723</c:v>
                </c:pt>
                <c:pt idx="131">
                  <c:v>-3.2198465720262801</c:v>
                </c:pt>
                <c:pt idx="132">
                  <c:v>0.61923455199257804</c:v>
                </c:pt>
                <c:pt idx="133">
                  <c:v>2.5537233761578002</c:v>
                </c:pt>
                <c:pt idx="134">
                  <c:v>2.2946873439958302</c:v>
                </c:pt>
                <c:pt idx="135">
                  <c:v>0.97991924962787402</c:v>
                </c:pt>
                <c:pt idx="136">
                  <c:v>-3.31078837518915</c:v>
                </c:pt>
                <c:pt idx="137">
                  <c:v>-1.83036328419156</c:v>
                </c:pt>
                <c:pt idx="138">
                  <c:v>-1.5617899174134799</c:v>
                </c:pt>
                <c:pt idx="139">
                  <c:v>2.6903365375801598</c:v>
                </c:pt>
                <c:pt idx="140">
                  <c:v>2.72117608267828</c:v>
                </c:pt>
                <c:pt idx="141">
                  <c:v>0.88748230421744401</c:v>
                </c:pt>
                <c:pt idx="142">
                  <c:v>-1.1756875669295599</c:v>
                </c:pt>
                <c:pt idx="143">
                  <c:v>-3.8639421621068899</c:v>
                </c:pt>
                <c:pt idx="144">
                  <c:v>-0.47738898875908498</c:v>
                </c:pt>
                <c:pt idx="145">
                  <c:v>0.45776087367993301</c:v>
                </c:pt>
                <c:pt idx="146">
                  <c:v>3.7166327889327202</c:v>
                </c:pt>
                <c:pt idx="147">
                  <c:v>1.44741277748513</c:v>
                </c:pt>
                <c:pt idx="148">
                  <c:v>-1.0502779836038301</c:v>
                </c:pt>
                <c:pt idx="149">
                  <c:v>-2.4799413126634602</c:v>
                </c:pt>
                <c:pt idx="150">
                  <c:v>-2.9184436008283998</c:v>
                </c:pt>
                <c:pt idx="151">
                  <c:v>1.5725362860045999</c:v>
                </c:pt>
                <c:pt idx="152">
                  <c:v>1.81331433337162</c:v>
                </c:pt>
                <c:pt idx="153">
                  <c:v>3.2510434130344099</c:v>
                </c:pt>
                <c:pt idx="154">
                  <c:v>-0.71494601245067302</c:v>
                </c:pt>
                <c:pt idx="155">
                  <c:v>-2.4874646825173099</c:v>
                </c:pt>
                <c:pt idx="156">
                  <c:v>-2.3575660139750001</c:v>
                </c:pt>
                <c:pt idx="157">
                  <c:v>-0.89554131898341205</c:v>
                </c:pt>
                <c:pt idx="158">
                  <c:v>3.2967195318889</c:v>
                </c:pt>
                <c:pt idx="159">
                  <c:v>1.8185695294973401</c:v>
                </c:pt>
                <c:pt idx="160">
                  <c:v>1.57127022470739</c:v>
                </c:pt>
                <c:pt idx="161">
                  <c:v>-2.7709474349626499</c:v>
                </c:pt>
                <c:pt idx="162">
                  <c:v>-2.6388673155158102</c:v>
                </c:pt>
                <c:pt idx="163">
                  <c:v>-0.94127705893175195</c:v>
                </c:pt>
                <c:pt idx="164">
                  <c:v>1.2633502148475499</c:v>
                </c:pt>
                <c:pt idx="165">
                  <c:v>3.8201526925987701</c:v>
                </c:pt>
                <c:pt idx="166">
                  <c:v>0.46474914311087301</c:v>
                </c:pt>
                <c:pt idx="167">
                  <c:v>-0.45825601765308799</c:v>
                </c:pt>
                <c:pt idx="168">
                  <c:v>-3.7710614653227599</c:v>
                </c:pt>
                <c:pt idx="169">
                  <c:v>-1.3538662635007099</c:v>
                </c:pt>
                <c:pt idx="170">
                  <c:v>0.99558522938227301</c:v>
                </c:pt>
                <c:pt idx="171">
                  <c:v>2.5584804577625602</c:v>
                </c:pt>
                <c:pt idx="172">
                  <c:v>2.8469315782213398</c:v>
                </c:pt>
                <c:pt idx="173">
                  <c:v>-1.57490575364972</c:v>
                </c:pt>
                <c:pt idx="174">
                  <c:v>-1.8129066332639601</c:v>
                </c:pt>
                <c:pt idx="175">
                  <c:v>-3.2767745026156101</c:v>
                </c:pt>
                <c:pt idx="176">
                  <c:v>0.80728639910510203</c:v>
                </c:pt>
                <c:pt idx="177">
                  <c:v>2.4218409642805701</c:v>
                </c:pt>
                <c:pt idx="178">
                  <c:v>2.42206281148083</c:v>
                </c:pt>
                <c:pt idx="179">
                  <c:v>0.80697812652566703</c:v>
                </c:pt>
                <c:pt idx="180">
                  <c:v>-3.2766964542375101</c:v>
                </c:pt>
                <c:pt idx="181">
                  <c:v>-1.81289769306417</c:v>
                </c:pt>
                <c:pt idx="182">
                  <c:v>-1.57490800754994</c:v>
                </c:pt>
                <c:pt idx="183">
                  <c:v>2.8471833615115298</c:v>
                </c:pt>
                <c:pt idx="184">
                  <c:v>2.5582091118150201</c:v>
                </c:pt>
                <c:pt idx="185">
                  <c:v>0.99577143688179104</c:v>
                </c:pt>
                <c:pt idx="186">
                  <c:v>-1.35418047517132</c:v>
                </c:pt>
                <c:pt idx="187">
                  <c:v>-3.77088471212502</c:v>
                </c:pt>
                <c:pt idx="188">
                  <c:v>-0.458244168062513</c:v>
                </c:pt>
                <c:pt idx="189">
                  <c:v>0.464781730184393</c:v>
                </c:pt>
                <c:pt idx="190">
                  <c:v>3.82031128017824</c:v>
                </c:pt>
                <c:pt idx="191">
                  <c:v>1.26304605037978</c:v>
                </c:pt>
                <c:pt idx="192">
                  <c:v>-0.94109238505930004</c:v>
                </c:pt>
                <c:pt idx="193">
                  <c:v>-2.6391450989097902</c:v>
                </c:pt>
                <c:pt idx="194">
                  <c:v>-2.77068011592841</c:v>
                </c:pt>
                <c:pt idx="195">
                  <c:v>1.5712477374909699</c:v>
                </c:pt>
                <c:pt idx="196">
                  <c:v>1.8185993044684801</c:v>
                </c:pt>
                <c:pt idx="197">
                  <c:v>3.29677766764256</c:v>
                </c:pt>
                <c:pt idx="198">
                  <c:v>-0.89583599572859396</c:v>
                </c:pt>
                <c:pt idx="199">
                  <c:v>-2.3573488546794001</c:v>
                </c:pt>
                <c:pt idx="200">
                  <c:v>-2.4876895388860398</c:v>
                </c:pt>
                <c:pt idx="201">
                  <c:v>-0.71462553425598396</c:v>
                </c:pt>
                <c:pt idx="202">
                  <c:v>3.2509462861210801</c:v>
                </c:pt>
                <c:pt idx="203">
                  <c:v>1.8133260859253899</c:v>
                </c:pt>
                <c:pt idx="204">
                  <c:v>1.57251773850753</c:v>
                </c:pt>
                <c:pt idx="205">
                  <c:v>-2.9186786510598099</c:v>
                </c:pt>
                <c:pt idx="206">
                  <c:v>-2.4796780033895698</c:v>
                </c:pt>
                <c:pt idx="207">
                  <c:v>-1.0504640122609801</c:v>
                </c:pt>
                <c:pt idx="208">
                  <c:v>1.4477354957282</c:v>
                </c:pt>
                <c:pt idx="209">
                  <c:v>3.7164389486544498</c:v>
                </c:pt>
                <c:pt idx="210">
                  <c:v>0.45776933837156197</c:v>
                </c:pt>
                <c:pt idx="211">
                  <c:v>-0.477442602578322</c:v>
                </c:pt>
                <c:pt idx="212">
                  <c:v>-3.8640816157494999</c:v>
                </c:pt>
                <c:pt idx="213">
                  <c:v>-1.17539492356651</c:v>
                </c:pt>
                <c:pt idx="214">
                  <c:v>0.88730086495500204</c:v>
                </c:pt>
                <c:pt idx="215">
                  <c:v>2.7214586585582299</c:v>
                </c:pt>
                <c:pt idx="216">
                  <c:v>2.6900549751189802</c:v>
                </c:pt>
                <c:pt idx="217">
                  <c:v>-1.56174789221932</c:v>
                </c:pt>
                <c:pt idx="218">
                  <c:v>-1.83041389909734</c:v>
                </c:pt>
                <c:pt idx="219">
                  <c:v>-3.3108258865271898</c:v>
                </c:pt>
                <c:pt idx="220">
                  <c:v>0.98019902617875598</c:v>
                </c:pt>
                <c:pt idx="221">
                  <c:v>2.2944765171953998</c:v>
                </c:pt>
                <c:pt idx="222">
                  <c:v>2.5539495394823102</c:v>
                </c:pt>
                <c:pt idx="223">
                  <c:v>0.61890333548696597</c:v>
                </c:pt>
                <c:pt idx="224">
                  <c:v>-3.2197313176479199</c:v>
                </c:pt>
                <c:pt idx="225">
                  <c:v>-1.8197929476785499</c:v>
                </c:pt>
                <c:pt idx="226">
                  <c:v>-1.5639518145786799</c:v>
                </c:pt>
                <c:pt idx="227">
                  <c:v>2.9850966629326998</c:v>
                </c:pt>
                <c:pt idx="228">
                  <c:v>2.4037355923596002</c:v>
                </c:pt>
                <c:pt idx="229">
                  <c:v>1.10485159176575</c:v>
                </c:pt>
                <c:pt idx="230">
                  <c:v>-1.5435542552830801</c:v>
                </c:pt>
                <c:pt idx="231">
                  <c:v>-3.6571475036057999</c:v>
                </c:pt>
                <c:pt idx="232">
                  <c:v>-0.46318098056333201</c:v>
                </c:pt>
                <c:pt idx="233">
                  <c:v>0.496303600343665</c:v>
                </c:pt>
                <c:pt idx="234">
                  <c:v>3.9021051404140601</c:v>
                </c:pt>
                <c:pt idx="235">
                  <c:v>1.0913346916435001</c:v>
                </c:pt>
                <c:pt idx="236">
                  <c:v>-0.83470711240852302</c:v>
                </c:pt>
                <c:pt idx="237">
                  <c:v>-2.8049326596953001</c:v>
                </c:pt>
                <c:pt idx="238">
                  <c:v>-2.6054486241742101</c:v>
                </c:pt>
                <c:pt idx="239">
                  <c:v>1.5466286030110401</c:v>
                </c:pt>
                <c:pt idx="240">
                  <c:v>1.8483317556921199</c:v>
                </c:pt>
                <c:pt idx="241">
                  <c:v>3.3187287370215799</c:v>
                </c:pt>
                <c:pt idx="242">
                  <c:v>-1.0600061517349599</c:v>
                </c:pt>
                <c:pt idx="243">
                  <c:v>-2.23370054303424</c:v>
                </c:pt>
                <c:pt idx="244">
                  <c:v>-2.6203408539784299</c:v>
                </c:pt>
                <c:pt idx="245">
                  <c:v>-0.520252605177424</c:v>
                </c:pt>
                <c:pt idx="246">
                  <c:v>3.1833473137388402</c:v>
                </c:pt>
                <c:pt idx="247">
                  <c:v>1.8321968428458399</c:v>
                </c:pt>
                <c:pt idx="248">
                  <c:v>1.54910150616389</c:v>
                </c:pt>
                <c:pt idx="249">
                  <c:v>-3.0461319080414402</c:v>
                </c:pt>
                <c:pt idx="250">
                  <c:v>-2.33082562615727</c:v>
                </c:pt>
                <c:pt idx="251">
                  <c:v>-1.15843241849988</c:v>
                </c:pt>
                <c:pt idx="252">
                  <c:v>1.6411604773369299</c:v>
                </c:pt>
                <c:pt idx="253">
                  <c:v>3.5933717464286699</c:v>
                </c:pt>
                <c:pt idx="254">
                  <c:v>0.474297395716829</c:v>
                </c:pt>
                <c:pt idx="255">
                  <c:v>-0.52138963974806396</c:v>
                </c:pt>
                <c:pt idx="256">
                  <c:v>-3.93414950350361</c:v>
                </c:pt>
                <c:pt idx="257">
                  <c:v>-1.0112635213900401</c:v>
                </c:pt>
                <c:pt idx="258">
                  <c:v>0.78379943876854097</c:v>
                </c:pt>
                <c:pt idx="259">
                  <c:v>2.88906982152539</c:v>
                </c:pt>
                <c:pt idx="260">
                  <c:v>2.5172777586517499</c:v>
                </c:pt>
                <c:pt idx="261">
                  <c:v>-1.5261475622784</c:v>
                </c:pt>
                <c:pt idx="262">
                  <c:v>-1.8722941131809001</c:v>
                </c:pt>
                <c:pt idx="263">
                  <c:v>-3.32033361196804</c:v>
                </c:pt>
                <c:pt idx="264">
                  <c:v>1.13491680075686</c:v>
                </c:pt>
                <c:pt idx="265">
                  <c:v>2.1754829221024501</c:v>
                </c:pt>
                <c:pt idx="266">
                  <c:v>2.6863594107325501</c:v>
                </c:pt>
                <c:pt idx="267">
                  <c:v>0.41913291528903002</c:v>
                </c:pt>
                <c:pt idx="268">
                  <c:v>-3.1421216304861002</c:v>
                </c:pt>
                <c:pt idx="269">
                  <c:v>-1.8503973089935799</c:v>
                </c:pt>
                <c:pt idx="270">
                  <c:v>-1.52789765949227</c:v>
                </c:pt>
                <c:pt idx="271">
                  <c:v>3.10151197747083</c:v>
                </c:pt>
                <c:pt idx="272">
                  <c:v>2.2613711858937098</c:v>
                </c:pt>
                <c:pt idx="273">
                  <c:v>1.21070936680696</c:v>
                </c:pt>
                <c:pt idx="274">
                  <c:v>-1.7400656407567301</c:v>
                </c:pt>
                <c:pt idx="275">
                  <c:v>-3.5255000236577798</c:v>
                </c:pt>
                <c:pt idx="276">
                  <c:v>-0.49090002349283202</c:v>
                </c:pt>
                <c:pt idx="277">
                  <c:v>0.55268541845392904</c:v>
                </c:pt>
                <c:pt idx="278">
                  <c:v>3.9600188083688002</c:v>
                </c:pt>
                <c:pt idx="279">
                  <c:v>0.93555342286360799</c:v>
                </c:pt>
                <c:pt idx="280">
                  <c:v>-0.73505491400531997</c:v>
                </c:pt>
                <c:pt idx="281">
                  <c:v>-2.97336721110644</c:v>
                </c:pt>
                <c:pt idx="282">
                  <c:v>-2.42598066766248</c:v>
                </c:pt>
                <c:pt idx="283">
                  <c:v>1.5005961224995501</c:v>
                </c:pt>
                <c:pt idx="284">
                  <c:v>1.90220247928815</c:v>
                </c:pt>
                <c:pt idx="285">
                  <c:v>3.31552669528643</c:v>
                </c:pt>
                <c:pt idx="286">
                  <c:v>-1.20462131588902</c:v>
                </c:pt>
                <c:pt idx="287">
                  <c:v>-2.1202681066996498</c:v>
                </c:pt>
                <c:pt idx="288">
                  <c:v>-2.7515022294828402</c:v>
                </c:pt>
                <c:pt idx="289">
                  <c:v>-0.31601943282611</c:v>
                </c:pt>
                <c:pt idx="290">
                  <c:v>3.09641113122917</c:v>
                </c:pt>
                <c:pt idx="291">
                  <c:v>1.87421575249956</c:v>
                </c:pt>
                <c:pt idx="292">
                  <c:v>1.50031114804854</c:v>
                </c:pt>
                <c:pt idx="293">
                  <c:v>-3.1509992613288702</c:v>
                </c:pt>
                <c:pt idx="294">
                  <c:v>-2.1957720059205799</c:v>
                </c:pt>
                <c:pt idx="295">
                  <c:v>-1.26119310776594</c:v>
                </c:pt>
                <c:pt idx="296">
                  <c:v>1.839772068142</c:v>
                </c:pt>
                <c:pt idx="297">
                  <c:v>3.4539451969716799</c:v>
                </c:pt>
                <c:pt idx="298">
                  <c:v>0.51273484001999203</c:v>
                </c:pt>
                <c:pt idx="299">
                  <c:v>-0.59013550131085901</c:v>
                </c:pt>
                <c:pt idx="300">
                  <c:v>-3.97955485433826</c:v>
                </c:pt>
                <c:pt idx="301">
                  <c:v>-0.86454790045542296</c:v>
                </c:pt>
                <c:pt idx="302">
                  <c:v>0.68893632866753096</c:v>
                </c:pt>
                <c:pt idx="303">
                  <c:v>3.0573194309501601</c:v>
                </c:pt>
                <c:pt idx="304">
                  <c:v>2.33201446336294</c:v>
                </c:pt>
                <c:pt idx="305">
                  <c:v>-1.4702974355763301</c:v>
                </c:pt>
                <c:pt idx="306">
                  <c:v>-1.9379192510612799</c:v>
                </c:pt>
                <c:pt idx="307">
                  <c:v>-3.3042336920075401</c:v>
                </c:pt>
                <c:pt idx="308">
                  <c:v>1.26884290519322</c:v>
                </c:pt>
                <c:pt idx="309">
                  <c:v>2.0684801865512301</c:v>
                </c:pt>
                <c:pt idx="310">
                  <c:v>2.8152706182555298</c:v>
                </c:pt>
                <c:pt idx="311">
                  <c:v>0.211399918964152</c:v>
                </c:pt>
                <c:pt idx="312">
                  <c:v>-3.0465999155658499</c:v>
                </c:pt>
                <c:pt idx="313">
                  <c:v>-1.9034365862862599</c:v>
                </c:pt>
                <c:pt idx="314">
                  <c:v>-1.4663530701360099</c:v>
                </c:pt>
                <c:pt idx="315">
                  <c:v>3.1943924469565101</c:v>
                </c:pt>
                <c:pt idx="316">
                  <c:v>2.1344019415877802</c:v>
                </c:pt>
                <c:pt idx="317">
                  <c:v>1.30940522527045</c:v>
                </c:pt>
                <c:pt idx="318">
                  <c:v>-1.9397760723394799</c:v>
                </c:pt>
                <c:pt idx="319">
                  <c:v>-3.3791420258711899</c:v>
                </c:pt>
                <c:pt idx="320">
                  <c:v>-0.53951398077153601</c:v>
                </c:pt>
                <c:pt idx="321">
                  <c:v>0.633644660761296</c:v>
                </c:pt>
                <c:pt idx="322">
                  <c:v>3.9926381396943902</c:v>
                </c:pt>
                <c:pt idx="323">
                  <c:v>0.79855978481828405</c:v>
                </c:pt>
                <c:pt idx="324">
                  <c:v>-0.64588924645453505</c:v>
                </c:pt>
                <c:pt idx="325">
                  <c:v>-3.1404218223679501</c:v>
                </c:pt>
                <c:pt idx="326">
                  <c:v>-2.2358521911355802</c:v>
                </c:pt>
                <c:pt idx="327">
                  <c:v>1.4356043905226601</c:v>
                </c:pt>
                <c:pt idx="328">
                  <c:v>1.9792685835780801</c:v>
                </c:pt>
                <c:pt idx="329">
                  <c:v>3.2864203077215399</c:v>
                </c:pt>
                <c:pt idx="330">
                  <c:v>-1.32733938483402</c:v>
                </c:pt>
                <c:pt idx="331">
                  <c:v>-2.0205201931000301</c:v>
                </c:pt>
                <c:pt idx="332">
                  <c:v>-2.8771733431722999</c:v>
                </c:pt>
                <c:pt idx="333">
                  <c:v>-0.10577164829994599</c:v>
                </c:pt>
                <c:pt idx="334">
                  <c:v>2.9930968757038001</c:v>
                </c:pt>
                <c:pt idx="335">
                  <c:v>1.9378086023029599</c:v>
                </c:pt>
                <c:pt idx="336">
                  <c:v>1.4260746913214899</c:v>
                </c:pt>
                <c:pt idx="337">
                  <c:v>-3.2315277869956498</c:v>
                </c:pt>
                <c:pt idx="338">
                  <c:v>-2.0776066012583598</c:v>
                </c:pt>
                <c:pt idx="339">
                  <c:v>-1.35488126292643</c:v>
                </c:pt>
                <c:pt idx="340">
                  <c:v>2.03957114114939</c:v>
                </c:pt>
                <c:pt idx="341">
                  <c:v>3.3015444115789001</c:v>
                </c:pt>
                <c:pt idx="342">
                  <c:v>0.57091757813803001</c:v>
                </c:pt>
                <c:pt idx="343">
                  <c:v>-0.68307846970114094</c:v>
                </c:pt>
                <c:pt idx="344">
                  <c:v>-3.9991886193044999</c:v>
                </c:pt>
                <c:pt idx="345">
                  <c:v>-0.73786925941729797</c:v>
                </c:pt>
                <c:pt idx="346">
                  <c:v>0.60633916610003102</c:v>
                </c:pt>
                <c:pt idx="347">
                  <c:v>3.2221736642443499</c:v>
                </c:pt>
                <c:pt idx="348">
                  <c:v>2.1379798387857201</c:v>
                </c:pt>
                <c:pt idx="349">
                  <c:v>-1.39689736256532</c:v>
                </c:pt>
                <c:pt idx="350">
                  <c:v>-2.02603750132555</c:v>
                </c:pt>
                <c:pt idx="351">
                  <c:v>-3.2620924743997701</c:v>
                </c:pt>
                <c:pt idx="352">
                  <c:v>1.3799047022648501</c:v>
                </c:pt>
                <c:pt idx="353">
                  <c:v>1.97676355015592</c:v>
                </c:pt>
                <c:pt idx="354">
                  <c:v>2.9367297510511201</c:v>
                </c:pt>
                <c:pt idx="355">
                  <c:v>-3.6173223702686501E-4</c:v>
                </c:pt>
                <c:pt idx="356">
                  <c:v>-2.9363330956526101</c:v>
                </c:pt>
                <c:pt idx="357">
                  <c:v>-1.9770465700511199</c:v>
                </c:pt>
                <c:pt idx="358">
                  <c:v>-1.3795671321262799</c:v>
                </c:pt>
                <c:pt idx="359">
                  <c:v>3.2622801292728001</c:v>
                </c:pt>
                <c:pt idx="360">
                  <c:v>2.02570115760023</c:v>
                </c:pt>
              </c:numCache>
            </c:numRef>
          </c:xVal>
          <c:yVal>
            <c:numRef>
              <c:f>Sheet1!$B$1:$B$361</c:f>
              <c:numCache>
                <c:formatCode>General</c:formatCode>
                <c:ptCount val="361"/>
                <c:pt idx="0">
                  <c:v>4</c:v>
                </c:pt>
                <c:pt idx="1">
                  <c:v>0.70977665571974102</c:v>
                </c:pt>
                <c:pt idx="2">
                  <c:v>-0.58812380139734699</c:v>
                </c:pt>
                <c:pt idx="3">
                  <c:v>-3.2621162985351702</c:v>
                </c:pt>
                <c:pt idx="4">
                  <c:v>-2.0888945522182398</c:v>
                </c:pt>
                <c:pt idx="5">
                  <c:v>1.3763085452074</c:v>
                </c:pt>
                <c:pt idx="6">
                  <c:v>2.0512010270879402</c:v>
                </c:pt>
                <c:pt idx="7">
                  <c:v>3.2476033446124601</c:v>
                </c:pt>
                <c:pt idx="8">
                  <c:v>-1.4037506896997201</c:v>
                </c:pt>
                <c:pt idx="9">
                  <c:v>-1.95670480363239</c:v>
                </c:pt>
                <c:pt idx="10">
                  <c:v>-2.9652882033585199</c:v>
                </c:pt>
                <c:pt idx="11">
                  <c:v>5.3097974357291203E-2</c:v>
                </c:pt>
                <c:pt idx="12">
                  <c:v>2.9070714739644798</c:v>
                </c:pt>
                <c:pt idx="13">
                  <c:v>1.9982431476501099</c:v>
                </c:pt>
                <c:pt idx="14">
                  <c:v>1.35419579377581</c:v>
                </c:pt>
                <c:pt idx="15">
                  <c:v>-3.2751515737176402</c:v>
                </c:pt>
                <c:pt idx="16">
                  <c:v>-2.0018310399378101</c:v>
                </c:pt>
                <c:pt idx="17">
                  <c:v>-1.41685969829911</c:v>
                </c:pt>
                <c:pt idx="18">
                  <c:v>2.18743235407005</c:v>
                </c:pt>
                <c:pt idx="19">
                  <c:v>3.1812191233221401</c:v>
                </c:pt>
                <c:pt idx="20">
                  <c:v>0.62578611638231696</c:v>
                </c:pt>
                <c:pt idx="21">
                  <c:v>-0.76774289053852995</c:v>
                </c:pt>
                <c:pt idx="22">
                  <c:v>-3.9967110741533398</c:v>
                </c:pt>
                <c:pt idx="23">
                  <c:v>-0.65746255355720296</c:v>
                </c:pt>
                <c:pt idx="24">
                  <c:v>0.554551938041277</c:v>
                </c:pt>
                <c:pt idx="25">
                  <c:v>3.34092780332066</c:v>
                </c:pt>
                <c:pt idx="26">
                  <c:v>1.98939146752489</c:v>
                </c:pt>
                <c:pt idx="27">
                  <c:v>-1.3323587020966301</c:v>
                </c:pt>
                <c:pt idx="28">
                  <c:v>-2.1056054889984201</c:v>
                </c:pt>
                <c:pt idx="29">
                  <c:v>-3.2136245623340098</c:v>
                </c:pt>
                <c:pt idx="30">
                  <c:v>1.44713630029525</c:v>
                </c:pt>
                <c:pt idx="31">
                  <c:v>1.9198786777319099</c:v>
                </c:pt>
                <c:pt idx="32">
                  <c:v>3.0204656701703398</c:v>
                </c:pt>
                <c:pt idx="33">
                  <c:v>-0.159040306567794</c:v>
                </c:pt>
                <c:pt idx="34">
                  <c:v>-2.84627461770389</c:v>
                </c:pt>
                <c:pt idx="35">
                  <c:v>-2.0441610148796698</c:v>
                </c:pt>
                <c:pt idx="36">
                  <c:v>-1.29862124681758</c:v>
                </c:pt>
                <c:pt idx="37">
                  <c:v>3.2962032485933301</c:v>
                </c:pt>
                <c:pt idx="38">
                  <c:v>1.95776148544035</c:v>
                </c:pt>
                <c:pt idx="39">
                  <c:v>1.45359523096828</c:v>
                </c:pt>
                <c:pt idx="40">
                  <c:v>-2.2845052764433098</c:v>
                </c:pt>
                <c:pt idx="41">
                  <c:v>-3.0987251894990102</c:v>
                </c:pt>
                <c:pt idx="42">
                  <c:v>-0.66714843364062704</c:v>
                </c:pt>
                <c:pt idx="43">
                  <c:v>0.83113316683511895</c:v>
                </c:pt>
                <c:pt idx="44">
                  <c:v>3.9868644214405302</c:v>
                </c:pt>
                <c:pt idx="45">
                  <c:v>0.61099202927919605</c:v>
                </c:pt>
                <c:pt idx="46">
                  <c:v>-0.52543441797333801</c:v>
                </c:pt>
                <c:pt idx="47">
                  <c:v>-3.4171764971981502</c:v>
                </c:pt>
                <c:pt idx="48">
                  <c:v>-1.8894278568016001</c:v>
                </c:pt>
                <c:pt idx="49">
                  <c:v>1.28544823894858</c:v>
                </c:pt>
                <c:pt idx="50">
                  <c:v>2.1647451212958302</c:v>
                </c:pt>
                <c:pt idx="51">
                  <c:v>3.1733209056629899</c:v>
                </c:pt>
                <c:pt idx="52">
                  <c:v>-1.48424190763776</c:v>
                </c:pt>
                <c:pt idx="53">
                  <c:v>-1.88806623459264</c:v>
                </c:pt>
                <c:pt idx="54">
                  <c:v>-3.0721627806925902</c:v>
                </c:pt>
                <c:pt idx="55">
                  <c:v>0.26422339139093098</c:v>
                </c:pt>
                <c:pt idx="56">
                  <c:v>2.7833718930484301</c:v>
                </c:pt>
                <c:pt idx="57">
                  <c:v>2.0940965957984798</c:v>
                </c:pt>
                <c:pt idx="58">
                  <c:v>1.2372146632890499</c:v>
                </c:pt>
                <c:pt idx="59">
                  <c:v>-3.3107324560210798</c:v>
                </c:pt>
                <c:pt idx="60">
                  <c:v>-1.91922329178335</c:v>
                </c:pt>
                <c:pt idx="61">
                  <c:v>-1.48612200941393</c:v>
                </c:pt>
                <c:pt idx="62">
                  <c:v>2.3796220418966598</c:v>
                </c:pt>
                <c:pt idx="63">
                  <c:v>3.0151320810416302</c:v>
                </c:pt>
                <c:pt idx="64">
                  <c:v>0.71179623454113405</c:v>
                </c:pt>
                <c:pt idx="65">
                  <c:v>-0.89968418328439903</c:v>
                </c:pt>
                <c:pt idx="66">
                  <c:v>-3.97052028875278</c:v>
                </c:pt>
                <c:pt idx="67">
                  <c:v>-0.57051867886096297</c:v>
                </c:pt>
                <c:pt idx="68">
                  <c:v>0.50110625523410501</c:v>
                </c:pt>
                <c:pt idx="69">
                  <c:v>3.4904000356534399</c:v>
                </c:pt>
                <c:pt idx="70">
                  <c:v>1.7895104453589199</c:v>
                </c:pt>
                <c:pt idx="71">
                  <c:v>-1.2360335742476301</c:v>
                </c:pt>
                <c:pt idx="72">
                  <c:v>-2.2282891679702801</c:v>
                </c:pt>
                <c:pt idx="73">
                  <c:v>-3.1268370694099601</c:v>
                </c:pt>
                <c:pt idx="74">
                  <c:v>1.51499639954911</c:v>
                </c:pt>
                <c:pt idx="75">
                  <c:v>1.8615357911457</c:v>
                </c:pt>
                <c:pt idx="76">
                  <c:v>3.11995928813838</c:v>
                </c:pt>
                <c:pt idx="77">
                  <c:v>-0.36814639415657602</c:v>
                </c:pt>
                <c:pt idx="78">
                  <c:v>-2.7188496661500001</c:v>
                </c:pt>
                <c:pt idx="79">
                  <c:v>-2.14766126668406</c:v>
                </c:pt>
                <c:pt idx="80">
                  <c:v>-1.1702004607395</c:v>
                </c:pt>
                <c:pt idx="81">
                  <c:v>3.3187535265515899</c:v>
                </c:pt>
                <c:pt idx="82">
                  <c:v>1.88641089652385</c:v>
                </c:pt>
                <c:pt idx="83">
                  <c:v>1.5140732025560799</c:v>
                </c:pt>
                <c:pt idx="84">
                  <c:v>-2.47230279851455</c:v>
                </c:pt>
                <c:pt idx="85">
                  <c:v>-2.93094290001397</c:v>
                </c:pt>
                <c:pt idx="86">
                  <c:v>-0.75929357231178796</c:v>
                </c:pt>
                <c:pt idx="87">
                  <c:v>0.97309908761255604</c:v>
                </c:pt>
                <c:pt idx="88">
                  <c:v>3.9477786630838101</c:v>
                </c:pt>
                <c:pt idx="89">
                  <c:v>0.53615728585392397</c:v>
                </c:pt>
                <c:pt idx="90">
                  <c:v>-0.481871449537358</c:v>
                </c:pt>
                <c:pt idx="91">
                  <c:v>-3.5601538010343798</c:v>
                </c:pt>
                <c:pt idx="92">
                  <c:v>-1.6901447229194699</c:v>
                </c:pt>
                <c:pt idx="93">
                  <c:v>1.1845865675576299</c:v>
                </c:pt>
                <c:pt idx="94">
                  <c:v>2.2958775158228399</c:v>
                </c:pt>
                <c:pt idx="95">
                  <c:v>3.0743558553357699</c:v>
                </c:pt>
                <c:pt idx="96">
                  <c:v>-1.53936870778082</c:v>
                </c:pt>
                <c:pt idx="97">
                  <c:v>-1.8405208095130501</c:v>
                </c:pt>
                <c:pt idx="98">
                  <c:v>-3.1634584654214799</c:v>
                </c:pt>
                <c:pt idx="99">
                  <c:v>0.47031644007610401</c:v>
                </c:pt>
                <c:pt idx="100">
                  <c:v>2.6532033190662099</c:v>
                </c:pt>
                <c:pt idx="101">
                  <c:v>2.2044420602130699</c:v>
                </c:pt>
                <c:pt idx="102">
                  <c:v>1.09783844929859</c:v>
                </c:pt>
                <c:pt idx="103">
                  <c:v>-3.32032093526588</c:v>
                </c:pt>
                <c:pt idx="104">
                  <c:v>-1.8594810172251901</c:v>
                </c:pt>
                <c:pt idx="105">
                  <c:v>-1.5371106213519601</c:v>
                </c:pt>
                <c:pt idx="106">
                  <c:v>2.5620821538443899</c:v>
                </c:pt>
                <c:pt idx="107">
                  <c:v>2.84666307761155</c:v>
                </c:pt>
                <c:pt idx="108">
                  <c:v>0.80918584913507097</c:v>
                </c:pt>
                <c:pt idx="109">
                  <c:v>-1.0510493486663599</c:v>
                </c:pt>
                <c:pt idx="110">
                  <c:v>-3.91877863761969</c:v>
                </c:pt>
                <c:pt idx="111">
                  <c:v>-0.50798310445532902</c:v>
                </c:pt>
                <c:pt idx="112">
                  <c:v>0.46800104632978401</c:v>
                </c:pt>
                <c:pt idx="113">
                  <c:v>3.6260137211228498</c:v>
                </c:pt>
                <c:pt idx="114">
                  <c:v>1.59183174744204</c:v>
                </c:pt>
                <c:pt idx="115">
                  <c:v>-1.1315915141936099</c:v>
                </c:pt>
                <c:pt idx="116">
                  <c:v>-2.3671229752313701</c:v>
                </c:pt>
                <c:pt idx="117">
                  <c:v>-3.0160970214524601</c:v>
                </c:pt>
                <c:pt idx="118">
                  <c:v>1.5573679922250201</c:v>
                </c:pt>
                <c:pt idx="119">
                  <c:v>1.82521841109456</c:v>
                </c:pt>
                <c:pt idx="120">
                  <c:v>3.2022896288513301</c:v>
                </c:pt>
                <c:pt idx="121">
                  <c:v>-0.57025172742527896</c:v>
                </c:pt>
                <c:pt idx="122">
                  <c:v>-2.5869341008979601</c:v>
                </c:pt>
                <c:pt idx="123">
                  <c:v>-2.2640042905708802</c:v>
                </c:pt>
                <c:pt idx="124">
                  <c:v>-1.0204221966967899</c:v>
                </c:pt>
                <c:pt idx="125">
                  <c:v>3.3155289479961998</c:v>
                </c:pt>
                <c:pt idx="126">
                  <c:v>1.8385516614547599</c:v>
                </c:pt>
                <c:pt idx="127">
                  <c:v>1.5549268764708699</c:v>
                </c:pt>
                <c:pt idx="128">
                  <c:v>-2.6485121171977601</c:v>
                </c:pt>
                <c:pt idx="129">
                  <c:v>-2.7627971705453001</c:v>
                </c:pt>
                <c:pt idx="130">
                  <c:v>-0.86100271158868402</c:v>
                </c:pt>
                <c:pt idx="131">
                  <c:v>1.13317682948048</c:v>
                </c:pt>
                <c:pt idx="132">
                  <c:v>3.8836975299008998</c:v>
                </c:pt>
                <c:pt idx="133">
                  <c:v>0.48603139336482298</c:v>
                </c:pt>
                <c:pt idx="134">
                  <c:v>-0.45973140592410799</c:v>
                </c:pt>
                <c:pt idx="135">
                  <c:v>-3.6875789575056701</c:v>
                </c:pt>
                <c:pt idx="136">
                  <c:v>-1.49506497712863</c:v>
                </c:pt>
                <c:pt idx="137">
                  <c:v>1.07754206105157</c:v>
                </c:pt>
                <c:pt idx="138">
                  <c:v>2.4416137327684799</c:v>
                </c:pt>
                <c:pt idx="139">
                  <c:v>2.9523158970025598</c:v>
                </c:pt>
                <c:pt idx="140">
                  <c:v>-1.5690435699856999</c:v>
                </c:pt>
                <c:pt idx="141">
                  <c:v>-1.8157881212637299</c:v>
                </c:pt>
                <c:pt idx="142">
                  <c:v>-3.23611049673476</c:v>
                </c:pt>
                <c:pt idx="143">
                  <c:v>0.66748457049636301</c:v>
                </c:pt>
                <c:pt idx="144">
                  <c:v>2.5205459418126002</c:v>
                </c:pt>
                <c:pt idx="145">
                  <c:v>2.3258943164208801</c:v>
                </c:pt>
                <c:pt idx="146">
                  <c:v>0.93827717918048403</c:v>
                </c:pt>
                <c:pt idx="147">
                  <c:v>-3.3045110152513399</c:v>
                </c:pt>
                <c:pt idx="148">
                  <c:v>-1.8237013824214301</c:v>
                </c:pt>
                <c:pt idx="149">
                  <c:v>-1.5672473406412299</c:v>
                </c:pt>
                <c:pt idx="150">
                  <c:v>2.7311649316539901</c:v>
                </c:pt>
                <c:pt idx="151">
                  <c:v>2.6798456630857501</c:v>
                </c:pt>
                <c:pt idx="152">
                  <c:v>0.91426104606530101</c:v>
                </c:pt>
                <c:pt idx="153">
                  <c:v>-1.2190960481945201</c:v>
                </c:pt>
                <c:pt idx="154">
                  <c:v>-3.84274975764981</c:v>
                </c:pt>
                <c:pt idx="155">
                  <c:v>-0.47029720338371001</c:v>
                </c:pt>
                <c:pt idx="156">
                  <c:v>0.45726269268512998</c:v>
                </c:pt>
                <c:pt idx="157">
                  <c:v>3.7444744466925499</c:v>
                </c:pt>
                <c:pt idx="158">
                  <c:v>1.4003271507074599</c:v>
                </c:pt>
                <c:pt idx="159">
                  <c:v>-1.0229380631595399</c:v>
                </c:pt>
                <c:pt idx="160">
                  <c:v>-2.5189159601155402</c:v>
                </c:pt>
                <c:pt idx="161">
                  <c:v>-2.88330177190115</c:v>
                </c:pt>
                <c:pt idx="162">
                  <c:v>1.57448458976129</c:v>
                </c:pt>
                <c:pt idx="163">
                  <c:v>1.81235085263458</c:v>
                </c:pt>
                <c:pt idx="164">
                  <c:v>3.26460936792372</c:v>
                </c:pt>
                <c:pt idx="165">
                  <c:v>-0.76156435301961201</c:v>
                </c:pt>
                <c:pt idx="166">
                  <c:v>-2.4545422501609502</c:v>
                </c:pt>
                <c:pt idx="167">
                  <c:v>-2.38964242420785</c:v>
                </c:pt>
                <c:pt idx="168">
                  <c:v>-0.85175873004916403</c:v>
                </c:pt>
                <c:pt idx="169">
                  <c:v>3.2874389176913299</c:v>
                </c:pt>
                <c:pt idx="170">
                  <c:v>1.81496878497368</c:v>
                </c:pt>
                <c:pt idx="171">
                  <c:v>1.5738319032218</c:v>
                </c:pt>
                <c:pt idx="172">
                  <c:v>-2.8096357778040102</c:v>
                </c:pt>
                <c:pt idx="173">
                  <c:v>-2.5983017950512299</c:v>
                </c:pt>
                <c:pt idx="174">
                  <c:v>-0.96846805517107504</c:v>
                </c:pt>
                <c:pt idx="175">
                  <c:v>1.3083966124801201</c:v>
                </c:pt>
                <c:pt idx="176">
                  <c:v>3.7961854793940302</c:v>
                </c:pt>
                <c:pt idx="177">
                  <c:v>0.46073542010325003</c:v>
                </c:pt>
                <c:pt idx="178">
                  <c:v>-0.46075759385238602</c:v>
                </c:pt>
                <c:pt idx="179">
                  <c:v>-3.7963532778634299</c:v>
                </c:pt>
                <c:pt idx="180">
                  <c:v>-1.30808723577913</c:v>
                </c:pt>
                <c:pt idx="181">
                  <c:v>0.96828240088928497</c:v>
                </c:pt>
                <c:pt idx="182">
                  <c:v>2.59857656272496</c:v>
                </c:pt>
                <c:pt idx="183">
                  <c:v>2.8093760708552402</c:v>
                </c:pt>
                <c:pt idx="184">
                  <c:v>-1.5738194536047101</c:v>
                </c:pt>
                <c:pt idx="185">
                  <c:v>-1.8149881333490201</c:v>
                </c:pt>
                <c:pt idx="186">
                  <c:v>-3.28750710649043</c:v>
                </c:pt>
                <c:pt idx="187">
                  <c:v>0.85206037332217699</c:v>
                </c:pt>
                <c:pt idx="188">
                  <c:v>2.3894227130041599</c:v>
                </c:pt>
                <c:pt idx="189">
                  <c:v>2.4547658135068899</c:v>
                </c:pt>
                <c:pt idx="190">
                  <c:v>0.76124979882569999</c:v>
                </c:pt>
                <c:pt idx="191">
                  <c:v>-3.26452166857205</c:v>
                </c:pt>
                <c:pt idx="192">
                  <c:v>-1.8123522850915601</c:v>
                </c:pt>
                <c:pt idx="193">
                  <c:v>-1.57447650586734</c:v>
                </c:pt>
                <c:pt idx="194">
                  <c:v>2.8835453320858102</c:v>
                </c:pt>
                <c:pt idx="195">
                  <c:v>2.5186484358594701</c:v>
                </c:pt>
                <c:pt idx="196">
                  <c:v>1.02312439558893</c:v>
                </c:pt>
                <c:pt idx="197">
                  <c:v>-1.40064581203784</c:v>
                </c:pt>
                <c:pt idx="198">
                  <c:v>-3.7442890085078102</c:v>
                </c:pt>
                <c:pt idx="199">
                  <c:v>-0.457261061410345</c:v>
                </c:pt>
                <c:pt idx="200">
                  <c:v>0.47034027612660501</c:v>
                </c:pt>
                <c:pt idx="201">
                  <c:v>3.8428988921637099</c:v>
                </c:pt>
                <c:pt idx="202">
                  <c:v>1.21879746458106</c:v>
                </c:pt>
                <c:pt idx="203">
                  <c:v>-0.91407777801728496</c:v>
                </c:pt>
                <c:pt idx="204">
                  <c:v>-2.6801260507968601</c:v>
                </c:pt>
                <c:pt idx="205">
                  <c:v>-2.7308903237412401</c:v>
                </c:pt>
                <c:pt idx="206">
                  <c:v>1.56721498972974</c:v>
                </c:pt>
                <c:pt idx="207">
                  <c:v>1.8237415852799499</c:v>
                </c:pt>
                <c:pt idx="208">
                  <c:v>3.3045589199407601</c:v>
                </c:pt>
                <c:pt idx="209">
                  <c:v>-0.93856456317914205</c:v>
                </c:pt>
                <c:pt idx="210">
                  <c:v>-2.3256801203444502</c:v>
                </c:pt>
                <c:pt idx="211">
                  <c:v>-2.52077166548177</c:v>
                </c:pt>
                <c:pt idx="212">
                  <c:v>-0.66715853527182101</c:v>
                </c:pt>
                <c:pt idx="213">
                  <c:v>3.23600418012205</c:v>
                </c:pt>
                <c:pt idx="214">
                  <c:v>1.81581012439746</c:v>
                </c:pt>
                <c:pt idx="215">
                  <c:v>1.56901444954719</c:v>
                </c:pt>
                <c:pt idx="216">
                  <c:v>-2.95254216348529</c:v>
                </c:pt>
                <c:pt idx="217">
                  <c:v>-2.44135502446967</c:v>
                </c:pt>
                <c:pt idx="218">
                  <c:v>-1.0777273575028199</c:v>
                </c:pt>
                <c:pt idx="219">
                  <c:v>1.49539135272087</c:v>
                </c:pt>
                <c:pt idx="220">
                  <c:v>3.6873770107308599</c:v>
                </c:pt>
                <c:pt idx="221">
                  <c:v>0.45974982792270103</c:v>
                </c:pt>
                <c:pt idx="222">
                  <c:v>-0.48609558663903102</c:v>
                </c:pt>
                <c:pt idx="223">
                  <c:v>-3.8838270895976499</c:v>
                </c:pt>
                <c:pt idx="224">
                  <c:v>-1.1328904759709999</c:v>
                </c:pt>
                <c:pt idx="225">
                  <c:v>0.86082352094544801</c:v>
                </c:pt>
                <c:pt idx="226">
                  <c:v>2.7630815143602701</c:v>
                </c:pt>
                <c:pt idx="227">
                  <c:v>2.6482239451129801</c:v>
                </c:pt>
                <c:pt idx="228">
                  <c:v>-1.5548753816114</c:v>
                </c:pt>
                <c:pt idx="229">
                  <c:v>-1.8386126554601401</c:v>
                </c:pt>
                <c:pt idx="230">
                  <c:v>-3.3155559196865201</c:v>
                </c:pt>
                <c:pt idx="231">
                  <c:v>1.0206940631125401</c:v>
                </c:pt>
                <c:pt idx="232">
                  <c:v>2.26379723320363</c:v>
                </c:pt>
                <c:pt idx="233">
                  <c:v>2.5871602749896798</c:v>
                </c:pt>
                <c:pt idx="234">
                  <c:v>0.56991571357194903</c:v>
                </c:pt>
                <c:pt idx="235">
                  <c:v>-3.2021657023111798</c:v>
                </c:pt>
                <c:pt idx="236">
                  <c:v>-1.82526063959353</c:v>
                </c:pt>
                <c:pt idx="237">
                  <c:v>-1.55731746462564</c:v>
                </c:pt>
                <c:pt idx="238">
                  <c:v>3.0163049534013102</c:v>
                </c:pt>
                <c:pt idx="239">
                  <c:v>2.36687459462419</c:v>
                </c:pt>
                <c:pt idx="240">
                  <c:v>1.1317740654155399</c:v>
                </c:pt>
                <c:pt idx="241">
                  <c:v>-1.59216421494442</c:v>
                </c:pt>
                <c:pt idx="242">
                  <c:v>-3.6257964965973599</c:v>
                </c:pt>
                <c:pt idx="243">
                  <c:v>-0.46803890286126199</c:v>
                </c:pt>
                <c:pt idx="244">
                  <c:v>0.508068503372618</c:v>
                </c:pt>
                <c:pt idx="245">
                  <c:v>3.9188878307908399</c:v>
                </c:pt>
                <c:pt idx="246">
                  <c:v>1.0507765817566601</c:v>
                </c:pt>
                <c:pt idx="247">
                  <c:v>-0.80901239938424296</c:v>
                </c:pt>
                <c:pt idx="248">
                  <c:v>-2.8469496835886798</c:v>
                </c:pt>
                <c:pt idx="249">
                  <c:v>-2.5617818369241299</c:v>
                </c:pt>
                <c:pt idx="250">
                  <c:v>1.53704086017371</c:v>
                </c:pt>
                <c:pt idx="251">
                  <c:v>1.85956260244057</c:v>
                </c:pt>
                <c:pt idx="252">
                  <c:v>3.3203264538782098</c:v>
                </c:pt>
                <c:pt idx="253">
                  <c:v>-1.0980936378047601</c:v>
                </c:pt>
                <c:pt idx="254">
                  <c:v>-2.2042437154149801</c:v>
                </c:pt>
                <c:pt idx="255">
                  <c:v>-2.65342822646552</c:v>
                </c:pt>
                <c:pt idx="256">
                  <c:v>-0.46997201302226699</c:v>
                </c:pt>
                <c:pt idx="257">
                  <c:v>3.1633180439141202</c:v>
                </c:pt>
                <c:pt idx="258">
                  <c:v>1.84058278511615</c:v>
                </c:pt>
                <c:pt idx="259">
                  <c:v>1.5392965372157399</c:v>
                </c:pt>
                <c:pt idx="260">
                  <c:v>-3.07454452459563</c:v>
                </c:pt>
                <c:pt idx="261">
                  <c:v>-2.29564090425789</c:v>
                </c:pt>
                <c:pt idx="262">
                  <c:v>-1.1847646800568501</c:v>
                </c:pt>
                <c:pt idx="263">
                  <c:v>1.6904816182512901</c:v>
                </c:pt>
                <c:pt idx="264">
                  <c:v>3.5599226215086399</c:v>
                </c:pt>
                <c:pt idx="265">
                  <c:v>0.48192799628558303</c:v>
                </c:pt>
                <c:pt idx="266">
                  <c:v>-0.53626383852186199</c:v>
                </c:pt>
                <c:pt idx="267">
                  <c:v>-3.9478668221933999</c:v>
                </c:pt>
                <c:pt idx="268">
                  <c:v>-0.97284117470984099</c:v>
                </c:pt>
                <c:pt idx="269">
                  <c:v>0.75912748866515101</c:v>
                </c:pt>
                <c:pt idx="270">
                  <c:v>2.9312300549391499</c:v>
                </c:pt>
                <c:pt idx="271">
                  <c:v>2.47199182966932</c:v>
                </c:pt>
                <c:pt idx="272">
                  <c:v>-1.51398616736126</c:v>
                </c:pt>
                <c:pt idx="273">
                  <c:v>-1.8865127376653901</c:v>
                </c:pt>
                <c:pt idx="274">
                  <c:v>-3.3187372041435901</c:v>
                </c:pt>
                <c:pt idx="275">
                  <c:v>1.1704379163068499</c:v>
                </c:pt>
                <c:pt idx="276">
                  <c:v>2.1474731485901</c:v>
                </c:pt>
                <c:pt idx="277">
                  <c:v>2.71907159344113</c:v>
                </c:pt>
                <c:pt idx="278">
                  <c:v>0.36779517247207</c:v>
                </c:pt>
                <c:pt idx="279">
                  <c:v>-3.1198035871529401</c:v>
                </c:pt>
                <c:pt idx="280">
                  <c:v>-1.86161690569226</c:v>
                </c:pt>
                <c:pt idx="281">
                  <c:v>-1.51490248656421</c:v>
                </c:pt>
                <c:pt idx="282">
                  <c:v>3.127005666359</c:v>
                </c:pt>
                <c:pt idx="283">
                  <c:v>2.2280656872826698</c:v>
                </c:pt>
                <c:pt idx="284">
                  <c:v>1.23620558107206</c:v>
                </c:pt>
                <c:pt idx="285">
                  <c:v>-1.7898500732306</c:v>
                </c:pt>
                <c:pt idx="286">
                  <c:v>-3.4901563074033199</c:v>
                </c:pt>
                <c:pt idx="287">
                  <c:v>-0.50118062706785504</c:v>
                </c:pt>
                <c:pt idx="288">
                  <c:v>0.57064619667368899</c:v>
                </c:pt>
                <c:pt idx="289">
                  <c:v>3.9705868746694502</c:v>
                </c:pt>
                <c:pt idx="290">
                  <c:v>0.89944229470460202</c:v>
                </c:pt>
                <c:pt idx="291">
                  <c:v>-0.71163909358507904</c:v>
                </c:pt>
                <c:pt idx="292">
                  <c:v>-3.01541806328671</c:v>
                </c:pt>
                <c:pt idx="293">
                  <c:v>-2.3793019781739901</c:v>
                </c:pt>
                <c:pt idx="294">
                  <c:v>1.4860188008406701</c:v>
                </c:pt>
                <c:pt idx="295">
                  <c:v>1.9193449203325901</c:v>
                </c:pt>
                <c:pt idx="296">
                  <c:v>3.3106940392753601</c:v>
                </c:pt>
                <c:pt idx="297">
                  <c:v>-1.2374334428334599</c:v>
                </c:pt>
                <c:pt idx="298">
                  <c:v>-2.0939201491946098</c:v>
                </c:pt>
                <c:pt idx="299">
                  <c:v>-2.7835891414051201</c:v>
                </c:pt>
                <c:pt idx="300">
                  <c:v>-0.26386703656521698</c:v>
                </c:pt>
                <c:pt idx="301">
                  <c:v>3.0719931085120198</c:v>
                </c:pt>
                <c:pt idx="302">
                  <c:v>1.8881657538966801</c:v>
                </c:pt>
                <c:pt idx="303">
                  <c:v>1.4841262898041201</c:v>
                </c:pt>
                <c:pt idx="304">
                  <c:v>-3.1734687443176601</c:v>
                </c:pt>
                <c:pt idx="305">
                  <c:v>-2.1645360451782398</c:v>
                </c:pt>
                <c:pt idx="306">
                  <c:v>-1.2856125103026601</c:v>
                </c:pt>
                <c:pt idx="307">
                  <c:v>1.8897685014329799</c:v>
                </c:pt>
                <c:pt idx="308">
                  <c:v>3.41692170110989</c:v>
                </c:pt>
                <c:pt idx="309">
                  <c:v>0.52552563447334799</c:v>
                </c:pt>
                <c:pt idx="310">
                  <c:v>-0.61114018807553605</c:v>
                </c:pt>
                <c:pt idx="311">
                  <c:v>-3.9869090268555301</c:v>
                </c:pt>
                <c:pt idx="312">
                  <c:v>-0.83090836841628302</c:v>
                </c:pt>
                <c:pt idx="313">
                  <c:v>0.66700175329517697</c:v>
                </c:pt>
                <c:pt idx="314">
                  <c:v>3.09900827993394</c:v>
                </c:pt>
                <c:pt idx="315">
                  <c:v>2.28417772918423</c:v>
                </c:pt>
                <c:pt idx="316">
                  <c:v>-1.45347705096652</c:v>
                </c:pt>
                <c:pt idx="317">
                  <c:v>-1.9579023026020199</c:v>
                </c:pt>
                <c:pt idx="318">
                  <c:v>-3.2961426204520801</c:v>
                </c:pt>
                <c:pt idx="319">
                  <c:v>1.2988205251377201</c:v>
                </c:pt>
                <c:pt idx="320">
                  <c:v>2.0439976060191798</c:v>
                </c:pt>
                <c:pt idx="321">
                  <c:v>2.8464855136875702</c:v>
                </c:pt>
                <c:pt idx="322">
                  <c:v>0.158680512515809</c:v>
                </c:pt>
                <c:pt idx="323">
                  <c:v>-3.0202834195480901</c:v>
                </c:pt>
                <c:pt idx="324">
                  <c:v>-1.9199957462561901</c:v>
                </c:pt>
                <c:pt idx="325">
                  <c:v>-1.44699915201455</c:v>
                </c:pt>
                <c:pt idx="326">
                  <c:v>3.2137510846700499</c:v>
                </c:pt>
                <c:pt idx="327">
                  <c:v>2.1054119949335401</c:v>
                </c:pt>
                <c:pt idx="328">
                  <c:v>1.33251365572105</c:v>
                </c:pt>
                <c:pt idx="329">
                  <c:v>-1.9897314034937399</c:v>
                </c:pt>
                <c:pt idx="330">
                  <c:v>-3.3406634855030299</c:v>
                </c:pt>
                <c:pt idx="331">
                  <c:v>-0.55465890975870602</c:v>
                </c:pt>
                <c:pt idx="332">
                  <c:v>0.65763089563878996</c:v>
                </c:pt>
                <c:pt idx="333">
                  <c:v>3.99673342616286</c:v>
                </c:pt>
                <c:pt idx="334">
                  <c:v>0.76753613691709499</c:v>
                </c:pt>
                <c:pt idx="335">
                  <c:v>-0.62565134623241603</c:v>
                </c:pt>
                <c:pt idx="336">
                  <c:v>-3.1814976162116899</c:v>
                </c:pt>
                <c:pt idx="337">
                  <c:v>-2.1870989787214801</c:v>
                </c:pt>
                <c:pt idx="338">
                  <c:v>1.41672784246398</c:v>
                </c:pt>
                <c:pt idx="339">
                  <c:v>2.0019903204243499</c:v>
                </c:pt>
                <c:pt idx="340">
                  <c:v>3.2750687541533998</c:v>
                </c:pt>
                <c:pt idx="341">
                  <c:v>-1.3543748687432</c:v>
                </c:pt>
                <c:pt idx="342">
                  <c:v>-1.99809405556836</c:v>
                </c:pt>
                <c:pt idx="343">
                  <c:v>-2.9072743801617</c:v>
                </c:pt>
                <c:pt idx="344">
                  <c:v>-5.2736456719642999E-2</c:v>
                </c:pt>
                <c:pt idx="345">
                  <c:v>2.9650948426597901</c:v>
                </c:pt>
                <c:pt idx="346">
                  <c:v>1.95683844993249</c:v>
                </c:pt>
                <c:pt idx="347">
                  <c:v>1.40359232114184</c:v>
                </c:pt>
                <c:pt idx="348">
                  <c:v>-3.2477081240745802</c:v>
                </c:pt>
                <c:pt idx="349">
                  <c:v>-2.0510241888915801</c:v>
                </c:pt>
                <c:pt idx="350">
                  <c:v>-1.37645265645739</c:v>
                </c:pt>
                <c:pt idx="351">
                  <c:v>2.0892320553702102</c:v>
                </c:pt>
                <c:pt idx="352">
                  <c:v>3.26184406051821</c:v>
                </c:pt>
                <c:pt idx="353">
                  <c:v>0.58824533680397395</c:v>
                </c:pt>
                <c:pt idx="354">
                  <c:v>-0.70996459271634405</c:v>
                </c:pt>
                <c:pt idx="355">
                  <c:v>-3.9999999618353499</c:v>
                </c:pt>
                <c:pt idx="356">
                  <c:v>-0.70958878431239403</c:v>
                </c:pt>
                <c:pt idx="357">
                  <c:v>0.58800231345773601</c:v>
                </c:pt>
                <c:pt idx="358">
                  <c:v>3.2623885123509999</c:v>
                </c:pt>
                <c:pt idx="359">
                  <c:v>2.0885570378658498</c:v>
                </c:pt>
                <c:pt idx="360">
                  <c:v>-1.3761643945187401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8E0-4075-8D7B-666D36295F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5621680"/>
        <c:axId val="605622664"/>
      </c:scatterChart>
      <c:valAx>
        <c:axId val="605621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622664"/>
        <c:crosses val="autoZero"/>
        <c:crossBetween val="midCat"/>
      </c:valAx>
      <c:valAx>
        <c:axId val="605622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6216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Grace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Sheet1!$A$1:$A$2000</c:f>
              <c:numCache>
                <c:formatCode>General</c:formatCode>
                <c:ptCount val="2000"/>
                <c:pt idx="0">
                  <c:v>0</c:v>
                </c:pt>
                <c:pt idx="1">
                  <c:v>1.7364817766692999</c:v>
                </c:pt>
                <c:pt idx="2">
                  <c:v>6.8404028665133696</c:v>
                </c:pt>
                <c:pt idx="3">
                  <c:v>14.999999999999901</c:v>
                </c:pt>
                <c:pt idx="4">
                  <c:v>25.711504387461499</c:v>
                </c:pt>
                <c:pt idx="5">
                  <c:v>38.302222155948897</c:v>
                </c:pt>
                <c:pt idx="6">
                  <c:v>51.961524227066299</c:v>
                </c:pt>
                <c:pt idx="7">
                  <c:v>65.7784834550135</c:v>
                </c:pt>
                <c:pt idx="8">
                  <c:v>78.784620240976594</c:v>
                </c:pt>
                <c:pt idx="9">
                  <c:v>90</c:v>
                </c:pt>
                <c:pt idx="10">
                  <c:v>98.480775301220802</c:v>
                </c:pt>
                <c:pt idx="11">
                  <c:v>103.366188286449</c:v>
                </c:pt>
                <c:pt idx="12">
                  <c:v>103.923048454132</c:v>
                </c:pt>
                <c:pt idx="13">
                  <c:v>99.585777605467101</c:v>
                </c:pt>
                <c:pt idx="14">
                  <c:v>89.990265356115501</c:v>
                </c:pt>
                <c:pt idx="15">
                  <c:v>74.999999999999901</c:v>
                </c:pt>
                <c:pt idx="16">
                  <c:v>54.723222932106999</c:v>
                </c:pt>
                <c:pt idx="17">
                  <c:v>29.5201902033781</c:v>
                </c:pt>
                <c:pt idx="18" formatCode="0.00E+00">
                  <c:v>2.2043642384652301E-14</c:v>
                </c:pt>
                <c:pt idx="19">
                  <c:v>-32.993153756716701</c:v>
                </c:pt>
                <c:pt idx="20">
                  <c:v>-68.404028665133694</c:v>
                </c:pt>
                <c:pt idx="21">
                  <c:v>-105</c:v>
                </c:pt>
                <c:pt idx="22">
                  <c:v>-141.41327413103801</c:v>
                </c:pt>
                <c:pt idx="23">
                  <c:v>-176.190221917364</c:v>
                </c:pt>
                <c:pt idx="24">
                  <c:v>-207.846096908265</c:v>
                </c:pt>
                <c:pt idx="25">
                  <c:v>-234.92315519647701</c:v>
                </c:pt>
                <c:pt idx="26">
                  <c:v>-256.05001578317399</c:v>
                </c:pt>
                <c:pt idx="27">
                  <c:v>-270</c:v>
                </c:pt>
                <c:pt idx="28">
                  <c:v>-275.74617084341799</c:v>
                </c:pt>
                <c:pt idx="29">
                  <c:v>-272.510860027913</c:v>
                </c:pt>
                <c:pt idx="30">
                  <c:v>-259.80762113533098</c:v>
                </c:pt>
                <c:pt idx="31">
                  <c:v>-237.47377736688301</c:v>
                </c:pt>
                <c:pt idx="32">
                  <c:v>-205.69203509969199</c:v>
                </c:pt>
                <c:pt idx="33">
                  <c:v>-165</c:v>
                </c:pt>
                <c:pt idx="34">
                  <c:v>-116.286848730727</c:v>
                </c:pt>
                <c:pt idx="35">
                  <c:v>-60.7768621834256</c:v>
                </c:pt>
                <c:pt idx="36" formatCode="0.00E+00">
                  <c:v>-8.8174569538609395E-14</c:v>
                </c:pt>
                <c:pt idx="37">
                  <c:v>64.249825736763995</c:v>
                </c:pt>
                <c:pt idx="38">
                  <c:v>129.967654463754</c:v>
                </c:pt>
                <c:pt idx="39">
                  <c:v>195</c:v>
                </c:pt>
                <c:pt idx="40">
                  <c:v>257.11504387461503</c:v>
                </c:pt>
                <c:pt idx="41">
                  <c:v>314.07822167877998</c:v>
                </c:pt>
                <c:pt idx="42">
                  <c:v>363.73066958946401</c:v>
                </c:pt>
                <c:pt idx="43">
                  <c:v>404.06782693794003</c:v>
                </c:pt>
                <c:pt idx="44">
                  <c:v>433.31541132537097</c:v>
                </c:pt>
                <c:pt idx="45">
                  <c:v>450</c:v>
                </c:pt>
                <c:pt idx="46">
                  <c:v>453.01156638561503</c:v>
                </c:pt>
                <c:pt idx="47">
                  <c:v>441.65553176937698</c:v>
                </c:pt>
                <c:pt idx="48">
                  <c:v>415.69219381652999</c:v>
                </c:pt>
                <c:pt idx="49">
                  <c:v>375.36177712829902</c:v>
                </c:pt>
                <c:pt idx="50">
                  <c:v>321.39380484326898</c:v>
                </c:pt>
                <c:pt idx="51">
                  <c:v>254.99999999999901</c:v>
                </c:pt>
                <c:pt idx="52">
                  <c:v>177.850474529347</c:v>
                </c:pt>
                <c:pt idx="53">
                  <c:v>92.033534163473107</c:v>
                </c:pt>
                <c:pt idx="54" formatCode="0.00E+00">
                  <c:v>1.9839278146187099E-13</c:v>
                </c:pt>
                <c:pt idx="55">
                  <c:v>-95.506497716811296</c:v>
                </c:pt>
                <c:pt idx="56">
                  <c:v>-191.531280262374</c:v>
                </c:pt>
                <c:pt idx="57">
                  <c:v>-284.99999999999898</c:v>
                </c:pt>
                <c:pt idx="58">
                  <c:v>-372.81681361819301</c:v>
                </c:pt>
                <c:pt idx="59">
                  <c:v>-451.96622144019699</c:v>
                </c:pt>
                <c:pt idx="60">
                  <c:v>-519.61524227066297</c:v>
                </c:pt>
                <c:pt idx="61">
                  <c:v>-573.21249867940401</c:v>
                </c:pt>
                <c:pt idx="62">
                  <c:v>-610.58080686756898</c:v>
                </c:pt>
                <c:pt idx="63">
                  <c:v>-630</c:v>
                </c:pt>
                <c:pt idx="64">
                  <c:v>-630.27696192781298</c:v>
                </c:pt>
                <c:pt idx="65">
                  <c:v>-610.80020351083999</c:v>
                </c:pt>
                <c:pt idx="66">
                  <c:v>-571.57676649772895</c:v>
                </c:pt>
                <c:pt idx="67">
                  <c:v>-513.24977688971501</c:v>
                </c:pt>
                <c:pt idx="68">
                  <c:v>-437.095574586846</c:v>
                </c:pt>
                <c:pt idx="69">
                  <c:v>-344.99999999999898</c:v>
                </c:pt>
                <c:pt idx="70">
                  <c:v>-239.41410032796799</c:v>
                </c:pt>
                <c:pt idx="71">
                  <c:v>-123.29020614352</c:v>
                </c:pt>
                <c:pt idx="72" formatCode="0.00E+00">
                  <c:v>-3.5269827815443702E-13</c:v>
                </c:pt>
                <c:pt idx="73">
                  <c:v>126.763169696858</c:v>
                </c:pt>
                <c:pt idx="74">
                  <c:v>253.09490606099399</c:v>
                </c:pt>
                <c:pt idx="75">
                  <c:v>374.99999999999898</c:v>
                </c:pt>
                <c:pt idx="76">
                  <c:v>488.51858336177003</c:v>
                </c:pt>
                <c:pt idx="77">
                  <c:v>589.85422120161297</c:v>
                </c:pt>
                <c:pt idx="78">
                  <c:v>675.49981495186205</c:v>
                </c:pt>
                <c:pt idx="79">
                  <c:v>742.35717042086696</c:v>
                </c:pt>
                <c:pt idx="80">
                  <c:v>787.84620240976597</c:v>
                </c:pt>
                <c:pt idx="81">
                  <c:v>810</c:v>
                </c:pt>
                <c:pt idx="82">
                  <c:v>807.54235747000996</c:v>
                </c:pt>
                <c:pt idx="83">
                  <c:v>779.94487525230397</c:v>
                </c:pt>
                <c:pt idx="84">
                  <c:v>727.46133917892803</c:v>
                </c:pt>
                <c:pt idx="85">
                  <c:v>651.13777665113105</c:v>
                </c:pt>
                <c:pt idx="86">
                  <c:v>552.79734433042302</c:v>
                </c:pt>
                <c:pt idx="87">
                  <c:v>435</c:v>
                </c:pt>
                <c:pt idx="88">
                  <c:v>300.97772612658798</c:v>
                </c:pt>
                <c:pt idx="89">
                  <c:v>154.54687812356801</c:v>
                </c:pt>
                <c:pt idx="90" formatCode="0.00E+00">
                  <c:v>5.5109105961630897E-13</c:v>
                </c:pt>
                <c:pt idx="91">
                  <c:v>-158.019841676905</c:v>
                </c:pt>
                <c:pt idx="92">
                  <c:v>-314.65853185961402</c:v>
                </c:pt>
                <c:pt idx="93">
                  <c:v>-464.99999999999898</c:v>
                </c:pt>
                <c:pt idx="94">
                  <c:v>-604.220353105345</c:v>
                </c:pt>
                <c:pt idx="95">
                  <c:v>-727.74222096302799</c:v>
                </c:pt>
                <c:pt idx="96">
                  <c:v>-831.38438763305999</c:v>
                </c:pt>
                <c:pt idx="97">
                  <c:v>-911.50184216233004</c:v>
                </c:pt>
                <c:pt idx="98">
                  <c:v>-965.11159795196397</c:v>
                </c:pt>
                <c:pt idx="99">
                  <c:v>-990</c:v>
                </c:pt>
                <c:pt idx="100">
                  <c:v>-984.80775301220694</c:v>
                </c:pt>
                <c:pt idx="101">
                  <c:v>-949.08954699376704</c:v>
                </c:pt>
                <c:pt idx="102">
                  <c:v>-883.34591186012699</c:v>
                </c:pt>
                <c:pt idx="103">
                  <c:v>-789.02577641254697</c:v>
                </c:pt>
                <c:pt idx="104">
                  <c:v>-668.49911407399998</c:v>
                </c:pt>
                <c:pt idx="105">
                  <c:v>-525</c:v>
                </c:pt>
                <c:pt idx="106">
                  <c:v>-362.54135192520903</c:v>
                </c:pt>
                <c:pt idx="107">
                  <c:v>-185.803550103616</c:v>
                </c:pt>
                <c:pt idx="108" formatCode="0.00E+00">
                  <c:v>-7.9357112584748396E-13</c:v>
                </c:pt>
                <c:pt idx="109">
                  <c:v>189.276513656953</c:v>
                </c:pt>
                <c:pt idx="110">
                  <c:v>376.22215765823398</c:v>
                </c:pt>
                <c:pt idx="111">
                  <c:v>554.99999999999795</c:v>
                </c:pt>
                <c:pt idx="112">
                  <c:v>719.92212284892196</c:v>
                </c:pt>
                <c:pt idx="113">
                  <c:v>865.63022072444301</c:v>
                </c:pt>
                <c:pt idx="114">
                  <c:v>987.26896031425895</c:v>
                </c:pt>
                <c:pt idx="115">
                  <c:v>1080.64651390379</c:v>
                </c:pt>
                <c:pt idx="116">
                  <c:v>1142.3769934941599</c:v>
                </c:pt>
                <c:pt idx="117">
                  <c:v>1170</c:v>
                </c:pt>
                <c:pt idx="118">
                  <c:v>1162.0731485543999</c:v>
                </c:pt>
                <c:pt idx="119">
                  <c:v>1118.2342187352299</c:v>
                </c:pt>
                <c:pt idx="120">
                  <c:v>1039.23048454132</c:v>
                </c:pt>
                <c:pt idx="121">
                  <c:v>926.91377617396302</c:v>
                </c:pt>
                <c:pt idx="122">
                  <c:v>784.20088381757796</c:v>
                </c:pt>
                <c:pt idx="123">
                  <c:v>615</c:v>
                </c:pt>
                <c:pt idx="124">
                  <c:v>424.10497772382899</c:v>
                </c:pt>
                <c:pt idx="125">
                  <c:v>217.06022208366301</c:v>
                </c:pt>
                <c:pt idx="126" formatCode="0.00E+00">
                  <c:v>1.0801384768479601E-12</c:v>
                </c:pt>
                <c:pt idx="127">
                  <c:v>-220.533185637</c:v>
                </c:pt>
                <c:pt idx="128">
                  <c:v>-437.78578345685401</c:v>
                </c:pt>
                <c:pt idx="129">
                  <c:v>-644.99999999999795</c:v>
                </c:pt>
                <c:pt idx="130">
                  <c:v>-835.62389259249903</c:v>
                </c:pt>
                <c:pt idx="131">
                  <c:v>-1003.51822048585</c:v>
                </c:pt>
                <c:pt idx="132">
                  <c:v>-1143.15353299545</c:v>
                </c:pt>
                <c:pt idx="133">
                  <c:v>-1249.7911856452499</c:v>
                </c:pt>
                <c:pt idx="134">
                  <c:v>-1319.6423890363501</c:v>
                </c:pt>
                <c:pt idx="135">
                  <c:v>-1350</c:v>
                </c:pt>
                <c:pt idx="136">
                  <c:v>-1339.3385440965999</c:v>
                </c:pt>
                <c:pt idx="137">
                  <c:v>-1287.37889047669</c:v>
                </c:pt>
                <c:pt idx="138">
                  <c:v>-1195.1150572225199</c:v>
                </c:pt>
                <c:pt idx="139">
                  <c:v>-1064.80177593537</c:v>
                </c:pt>
                <c:pt idx="140">
                  <c:v>-899.90265356115503</c:v>
                </c:pt>
                <c:pt idx="141">
                  <c:v>-705</c:v>
                </c:pt>
                <c:pt idx="142">
                  <c:v>-485.66860352244998</c:v>
                </c:pt>
                <c:pt idx="143">
                  <c:v>-248.316894063711</c:v>
                </c:pt>
                <c:pt idx="144" formatCode="0.00E+00">
                  <c:v>-1.4107931126177499E-12</c:v>
                </c:pt>
                <c:pt idx="145">
                  <c:v>251.78985761704701</c:v>
                </c:pt>
                <c:pt idx="146">
                  <c:v>499.34940925547397</c:v>
                </c:pt>
                <c:pt idx="147">
                  <c:v>734.99999999999795</c:v>
                </c:pt>
                <c:pt idx="148">
                  <c:v>951.32566233607599</c:v>
                </c:pt>
                <c:pt idx="149">
                  <c:v>1141.4062202472701</c:v>
                </c:pt>
                <c:pt idx="150">
                  <c:v>1299.03810567665</c:v>
                </c:pt>
                <c:pt idx="151">
                  <c:v>1418.93585738672</c:v>
                </c:pt>
                <c:pt idx="152">
                  <c:v>1496.90778457855</c:v>
                </c:pt>
                <c:pt idx="153">
                  <c:v>1530</c:v>
                </c:pt>
                <c:pt idx="154">
                  <c:v>1516.6039396388001</c:v>
                </c:pt>
                <c:pt idx="155">
                  <c:v>1456.5235622181499</c:v>
                </c:pt>
                <c:pt idx="156">
                  <c:v>1350.99962990372</c:v>
                </c:pt>
                <c:pt idx="157">
                  <c:v>1202.6897756967901</c:v>
                </c:pt>
                <c:pt idx="158">
                  <c:v>1015.6044233047299</c:v>
                </c:pt>
                <c:pt idx="159">
                  <c:v>795</c:v>
                </c:pt>
                <c:pt idx="160">
                  <c:v>547.23222932107103</c:v>
                </c:pt>
                <c:pt idx="161">
                  <c:v>279.573566043759</c:v>
                </c:pt>
                <c:pt idx="162" formatCode="0.00E+00">
                  <c:v>1.78553503315684E-12</c:v>
                </c:pt>
                <c:pt idx="163">
                  <c:v>-283.04652959709398</c:v>
                </c:pt>
                <c:pt idx="164">
                  <c:v>-560.91303505409405</c:v>
                </c:pt>
                <c:pt idx="165">
                  <c:v>-824.99999999999704</c:v>
                </c:pt>
                <c:pt idx="166">
                  <c:v>-1067.02743207965</c:v>
                </c:pt>
                <c:pt idx="167">
                  <c:v>-1279.29422000869</c:v>
                </c:pt>
                <c:pt idx="168">
                  <c:v>-1454.9226783578499</c:v>
                </c:pt>
                <c:pt idx="169">
                  <c:v>-1588.0805291281799</c:v>
                </c:pt>
                <c:pt idx="170">
                  <c:v>-1674.17318012075</c:v>
                </c:pt>
                <c:pt idx="171">
                  <c:v>-1710</c:v>
                </c:pt>
                <c:pt idx="172">
                  <c:v>-1693.86933518099</c:v>
                </c:pt>
                <c:pt idx="173">
                  <c:v>-1625.66823395962</c:v>
                </c:pt>
                <c:pt idx="174">
                  <c:v>-1506.8842025849201</c:v>
                </c:pt>
                <c:pt idx="175">
                  <c:v>-1340.57777545821</c:v>
                </c:pt>
                <c:pt idx="176">
                  <c:v>-1131.30619304831</c:v>
                </c:pt>
                <c:pt idx="177">
                  <c:v>-885.00000000000102</c:v>
                </c:pt>
                <c:pt idx="178">
                  <c:v>-608.79585511969105</c:v>
                </c:pt>
                <c:pt idx="179">
                  <c:v>-310.830238023807</c:v>
                </c:pt>
                <c:pt idx="180">
                  <c:v>9000</c:v>
                </c:pt>
                <c:pt idx="181">
                  <c:v>-9000</c:v>
                </c:pt>
                <c:pt idx="182">
                  <c:v>9098.6140259231597</c:v>
                </c:pt>
                <c:pt idx="183">
                  <c:v>-9098.6140259231597</c:v>
                </c:pt>
                <c:pt idx="184">
                  <c:v>9194.3956085756799</c:v>
                </c:pt>
                <c:pt idx="185">
                  <c:v>-9194.3956085756799</c:v>
                </c:pt>
                <c:pt idx="186">
                  <c:v>9287.2546732175306</c:v>
                </c:pt>
                <c:pt idx="187">
                  <c:v>-9287.2546732175306</c:v>
                </c:pt>
                <c:pt idx="188">
                  <c:v>9377.1020724423397</c:v>
                </c:pt>
                <c:pt idx="189">
                  <c:v>-9377.1020724423397</c:v>
                </c:pt>
                <c:pt idx="190">
                  <c:v>9463.8496318715806</c:v>
                </c:pt>
                <c:pt idx="191">
                  <c:v>-9463.8496318715806</c:v>
                </c:pt>
                <c:pt idx="192">
                  <c:v>9547.4101955354199</c:v>
                </c:pt>
                <c:pt idx="193">
                  <c:v>-9547.4101955354199</c:v>
                </c:pt>
                <c:pt idx="194">
                  <c:v>9627.6976709208193</c:v>
                </c:pt>
                <c:pt idx="195">
                  <c:v>-9627.6976709208193</c:v>
                </c:pt>
                <c:pt idx="196">
                  <c:v>9704.6270736673796</c:v>
                </c:pt>
                <c:pt idx="197">
                  <c:v>-9704.6270736673796</c:v>
                </c:pt>
                <c:pt idx="198">
                  <c:v>9778.1145718918597</c:v>
                </c:pt>
                <c:pt idx="199">
                  <c:v>-9778.1145718918597</c:v>
                </c:pt>
                <c:pt idx="200">
                  <c:v>9848.0775301220801</c:v>
                </c:pt>
                <c:pt idx="201">
                  <c:v>-9848.0775301220801</c:v>
                </c:pt>
                <c:pt idx="202">
                  <c:v>9914.4345528213998</c:v>
                </c:pt>
                <c:pt idx="203">
                  <c:v>-9914.4345528213998</c:v>
                </c:pt>
                <c:pt idx="204">
                  <c:v>9977.1055274848095</c:v>
                </c:pt>
                <c:pt idx="205">
                  <c:v>-9977.1055274848095</c:v>
                </c:pt>
                <c:pt idx="206">
                  <c:v>10036.011667287899</c:v>
                </c:pt>
                <c:pt idx="207">
                  <c:v>-10036.011667287899</c:v>
                </c:pt>
                <c:pt idx="208">
                  <c:v>10091.075553270301</c:v>
                </c:pt>
                <c:pt idx="209">
                  <c:v>-10091.075553270301</c:v>
                </c:pt>
                <c:pt idx="210">
                  <c:v>10142.2211760352</c:v>
                </c:pt>
                <c:pt idx="211">
                  <c:v>-10142.2211760352</c:v>
                </c:pt>
                <c:pt idx="212">
                  <c:v>10189.373976946101</c:v>
                </c:pt>
                <c:pt idx="213">
                  <c:v>-10189.373976946101</c:v>
                </c:pt>
                <c:pt idx="214">
                  <c:v>10232.4608888044</c:v>
                </c:pt>
                <c:pt idx="215">
                  <c:v>-10232.4608888044</c:v>
                </c:pt>
                <c:pt idx="216">
                  <c:v>10271.4103759876</c:v>
                </c:pt>
                <c:pt idx="217">
                  <c:v>-10271.4103759876</c:v>
                </c:pt>
                <c:pt idx="218">
                  <c:v>10306.1524740325</c:v>
                </c:pt>
                <c:pt idx="219">
                  <c:v>-10306.1524740325</c:v>
                </c:pt>
                <c:pt idx="220">
                  <c:v>10336.6188286449</c:v>
                </c:pt>
                <c:pt idx="221">
                  <c:v>-10336.6188286449</c:v>
                </c:pt>
                <c:pt idx="222">
                  <c:v>10362.7427341189</c:v>
                </c:pt>
                <c:pt idx="223">
                  <c:v>-10362.7427341189</c:v>
                </c:pt>
                <c:pt idx="224">
                  <c:v>10384.459171148001</c:v>
                </c:pt>
                <c:pt idx="225">
                  <c:v>-10384.459171148001</c:v>
                </c:pt>
                <c:pt idx="226">
                  <c:v>10401.7048440125</c:v>
                </c:pt>
                <c:pt idx="227">
                  <c:v>-10401.7048440125</c:v>
                </c:pt>
                <c:pt idx="228">
                  <c:v>10414.4182171256</c:v>
                </c:pt>
                <c:pt idx="229">
                  <c:v>-10414.4182171256</c:v>
                </c:pt>
                <c:pt idx="230">
                  <c:v>10422.539550921399</c:v>
                </c:pt>
                <c:pt idx="231">
                  <c:v>-10422.539550921399</c:v>
                </c:pt>
                <c:pt idx="232">
                  <c:v>10426.010937070299</c:v>
                </c:pt>
                <c:pt idx="233">
                  <c:v>-10426.010937070299</c:v>
                </c:pt>
                <c:pt idx="234">
                  <c:v>10424.7763330039</c:v>
                </c:pt>
                <c:pt idx="235">
                  <c:v>-10424.7763330039</c:v>
                </c:pt>
                <c:pt idx="236">
                  <c:v>10418.7815957353</c:v>
                </c:pt>
                <c:pt idx="237">
                  <c:v>-10418.7815957353</c:v>
                </c:pt>
                <c:pt idx="238">
                  <c:v>10407.9745149588</c:v>
                </c:pt>
                <c:pt idx="239">
                  <c:v>-10407.9745149588</c:v>
                </c:pt>
                <c:pt idx="240">
                  <c:v>10392.3048454132</c:v>
                </c:pt>
                <c:pt idx="241">
                  <c:v>-10392.3048454132</c:v>
                </c:pt>
                <c:pt idx="242">
                  <c:v>10371.7243384955</c:v>
                </c:pt>
                <c:pt idx="243">
                  <c:v>-10371.7243384955</c:v>
                </c:pt>
                <c:pt idx="244">
                  <c:v>10346.1867731083</c:v>
                </c:pt>
                <c:pt idx="245">
                  <c:v>-10346.1867731083</c:v>
                </c:pt>
                <c:pt idx="246">
                  <c:v>10315.647985728699</c:v>
                </c:pt>
                <c:pt idx="247">
                  <c:v>-10315.647985728699</c:v>
                </c:pt>
                <c:pt idx="248">
                  <c:v>10280.0658996825</c:v>
                </c:pt>
                <c:pt idx="249">
                  <c:v>-10280.0658996825</c:v>
                </c:pt>
                <c:pt idx="250">
                  <c:v>10239.4005536123</c:v>
                </c:pt>
                <c:pt idx="251">
                  <c:v>-10239.4005536123</c:v>
                </c:pt>
                <c:pt idx="252">
                  <c:v>10193.6141291243</c:v>
                </c:pt>
                <c:pt idx="253">
                  <c:v>-10193.6141291243</c:v>
                </c:pt>
                <c:pt idx="254">
                  <c:v>10142.670977600599</c:v>
                </c:pt>
                <c:pt idx="255">
                  <c:v>-10142.670977600599</c:v>
                </c:pt>
                <c:pt idx="256">
                  <c:v>10086.537646166</c:v>
                </c:pt>
                <c:pt idx="257">
                  <c:v>-10086.537646166</c:v>
                </c:pt>
                <c:pt idx="258">
                  <c:v>10025.182902794901</c:v>
                </c:pt>
                <c:pt idx="259">
                  <c:v>-10025.182902794901</c:v>
                </c:pt>
                <c:pt idx="260">
                  <c:v>9958.5777605467101</c:v>
                </c:pt>
                <c:pt idx="261">
                  <c:v>-9958.5777605467101</c:v>
                </c:pt>
                <c:pt idx="262">
                  <c:v>9886.6955009183093</c:v>
                </c:pt>
                <c:pt idx="263">
                  <c:v>-9886.6955009183093</c:v>
                </c:pt>
                <c:pt idx="264">
                  <c:v>9809.5116963016008</c:v>
                </c:pt>
                <c:pt idx="265">
                  <c:v>-9809.5116963016008</c:v>
                </c:pt>
                <c:pt idx="266">
                  <c:v>9727.0042315349692</c:v>
                </c:pt>
                <c:pt idx="267">
                  <c:v>-9727.0042315349692</c:v>
                </c:pt>
                <c:pt idx="268">
                  <c:v>9639.1533245379196</c:v>
                </c:pt>
                <c:pt idx="269">
                  <c:v>-9639.1533245379196</c:v>
                </c:pt>
                <c:pt idx="270">
                  <c:v>9545.94154601839</c:v>
                </c:pt>
                <c:pt idx="271">
                  <c:v>-9545.94154601839</c:v>
                </c:pt>
                <c:pt idx="272">
                  <c:v>9447.3538382423594</c:v>
                </c:pt>
                <c:pt idx="273">
                  <c:v>-9447.3538382423594</c:v>
                </c:pt>
                <c:pt idx="274">
                  <c:v>9343.3775328562297</c:v>
                </c:pt>
                <c:pt idx="275">
                  <c:v>-9343.3775328562297</c:v>
                </c:pt>
                <c:pt idx="276">
                  <c:v>9234.0023677522404</c:v>
                </c:pt>
                <c:pt idx="277">
                  <c:v>-9234.0023677522404</c:v>
                </c:pt>
                <c:pt idx="278">
                  <c:v>9119.2205029680499</c:v>
                </c:pt>
                <c:pt idx="279">
                  <c:v>-9119.2205029680499</c:v>
                </c:pt>
                <c:pt idx="280">
                  <c:v>8999.0265356115506</c:v>
                </c:pt>
                <c:pt idx="281">
                  <c:v>-8999.0265356115506</c:v>
                </c:pt>
                <c:pt idx="282">
                  <c:v>8873.4175138027003</c:v>
                </c:pt>
                <c:pt idx="283">
                  <c:v>-8873.4175138027003</c:v>
                </c:pt>
                <c:pt idx="284">
                  <c:v>8742.39294962434</c:v>
                </c:pt>
                <c:pt idx="285">
                  <c:v>-8742.39294962434</c:v>
                </c:pt>
                <c:pt idx="286">
                  <c:v>8605.9548310742794</c:v>
                </c:pt>
                <c:pt idx="287">
                  <c:v>-8605.9548310742794</c:v>
                </c:pt>
                <c:pt idx="288">
                  <c:v>8464.1076330116102</c:v>
                </c:pt>
                <c:pt idx="289">
                  <c:v>-8464.1076330116102</c:v>
                </c:pt>
                <c:pt idx="290">
                  <c:v>8316.8583270901599</c:v>
                </c:pt>
                <c:pt idx="291">
                  <c:v>-8316.8583270901599</c:v>
                </c:pt>
                <c:pt idx="292">
                  <c:v>8164.2163906729002</c:v>
                </c:pt>
                <c:pt idx="293">
                  <c:v>-8164.2163906729002</c:v>
                </c:pt>
                <c:pt idx="294">
                  <c:v>8006.1938147209003</c:v>
                </c:pt>
                <c:pt idx="295">
                  <c:v>-8006.1938147209003</c:v>
                </c:pt>
                <c:pt idx="296">
                  <c:v>7842.8051106514304</c:v>
                </c:pt>
                <c:pt idx="297">
                  <c:v>-7842.8051106514304</c:v>
                </c:pt>
                <c:pt idx="298">
                  <c:v>7674.0673161598097</c:v>
                </c:pt>
                <c:pt idx="299">
                  <c:v>-7674.0673161598097</c:v>
                </c:pt>
                <c:pt idx="300">
                  <c:v>7499.99999999999</c:v>
                </c:pt>
                <c:pt idx="301">
                  <c:v>-7499.99999999999</c:v>
                </c:pt>
                <c:pt idx="302">
                  <c:v>7320.6252657196901</c:v>
                </c:pt>
                <c:pt idx="303">
                  <c:v>-7320.6252657196901</c:v>
                </c:pt>
                <c:pt idx="304">
                  <c:v>7135.96775434553</c:v>
                </c:pt>
                <c:pt idx="305">
                  <c:v>-7135.96775434553</c:v>
                </c:pt>
                <c:pt idx="306">
                  <c:v>6946.0546460150599</c:v>
                </c:pt>
                <c:pt idx="307">
                  <c:v>-6946.0546460150599</c:v>
                </c:pt>
                <c:pt idx="308">
                  <c:v>6750.9156605517901</c:v>
                </c:pt>
                <c:pt idx="309">
                  <c:v>-6750.9156605517901</c:v>
                </c:pt>
                <c:pt idx="310">
                  <c:v>6550.5830569808404</c:v>
                </c:pt>
                <c:pt idx="311">
                  <c:v>-6550.5830569808404</c:v>
                </c:pt>
                <c:pt idx="312">
                  <c:v>6345.0916319824801</c:v>
                </c:pt>
                <c:pt idx="313">
                  <c:v>-6345.0916319824801</c:v>
                </c:pt>
                <c:pt idx="314">
                  <c:v>6134.4787172815904</c:v>
                </c:pt>
                <c:pt idx="315">
                  <c:v>-6134.4787172815904</c:v>
                </c:pt>
                <c:pt idx="316">
                  <c:v>5918.7841759714101</c:v>
                </c:pt>
                <c:pt idx="317">
                  <c:v>-5918.7841759714101</c:v>
                </c:pt>
                <c:pt idx="318">
                  <c:v>5698.0503977702701</c:v>
                </c:pt>
                <c:pt idx="319">
                  <c:v>-5698.0503977702701</c:v>
                </c:pt>
                <c:pt idx="320">
                  <c:v>5472.3222932107001</c:v>
                </c:pt>
                <c:pt idx="321">
                  <c:v>-5472.3222932107001</c:v>
                </c:pt>
                <c:pt idx="322">
                  <c:v>5241.6472867602197</c:v>
                </c:pt>
                <c:pt idx="323">
                  <c:v>-5241.6472867602197</c:v>
                </c:pt>
                <c:pt idx="324">
                  <c:v>5006.0753088741403</c:v>
                </c:pt>
                <c:pt idx="325">
                  <c:v>-5006.0753088741403</c:v>
                </c:pt>
                <c:pt idx="326">
                  <c:v>4765.6587869805999</c:v>
                </c:pt>
                <c:pt idx="327">
                  <c:v>-4765.6587869805999</c:v>
                </c:pt>
                <c:pt idx="328">
                  <c:v>4520.4526353987803</c:v>
                </c:pt>
                <c:pt idx="329">
                  <c:v>-4520.4526353987803</c:v>
                </c:pt>
                <c:pt idx="330">
                  <c:v>4270.5142441915896</c:v>
                </c:pt>
                <c:pt idx="331">
                  <c:v>-4270.5142441915896</c:v>
                </c:pt>
                <c:pt idx="332">
                  <c:v>4015.9034669544799</c:v>
                </c:pt>
                <c:pt idx="333">
                  <c:v>-4015.9034669544799</c:v>
                </c:pt>
                <c:pt idx="334">
                  <c:v>3756.6826075425402</c:v>
                </c:pt>
                <c:pt idx="335">
                  <c:v>-3756.6826075425402</c:v>
                </c:pt>
                <c:pt idx="336">
                  <c:v>3492.91640573835</c:v>
                </c:pt>
                <c:pt idx="337">
                  <c:v>-3492.91640573835</c:v>
                </c:pt>
                <c:pt idx="338">
                  <c:v>3224.6720218636101</c:v>
                </c:pt>
                <c:pt idx="339">
                  <c:v>-3224.6720218636101</c:v>
                </c:pt>
                <c:pt idx="340">
                  <c:v>2952.0190203378102</c:v>
                </c:pt>
                <c:pt idx="341">
                  <c:v>-2952.0190203378102</c:v>
                </c:pt>
                <c:pt idx="342">
                  <c:v>2675.0293521879498</c:v>
                </c:pt>
                <c:pt idx="343">
                  <c:v>-2675.0293521879498</c:v>
                </c:pt>
                <c:pt idx="344">
                  <c:v>2393.7773365131202</c:v>
                </c:pt>
                <c:pt idx="345">
                  <c:v>-2393.7773365131202</c:v>
                </c:pt>
                <c:pt idx="346">
                  <c:v>2108.3396409090501</c:v>
                </c:pt>
                <c:pt idx="347">
                  <c:v>-2108.3396409090501</c:v>
                </c:pt>
                <c:pt idx="348">
                  <c:v>1818.79526085717</c:v>
                </c:pt>
                <c:pt idx="349">
                  <c:v>-1818.79526085717</c:v>
                </c:pt>
                <c:pt idx="350">
                  <c:v>1525.22549808401</c:v>
                </c:pt>
                <c:pt idx="351">
                  <c:v>-1525.22549808401</c:v>
                </c:pt>
                <c:pt idx="352">
                  <c:v>1227.7139378966001</c:v>
                </c:pt>
                <c:pt idx="353">
                  <c:v>-1227.7139378966001</c:v>
                </c:pt>
                <c:pt idx="354">
                  <c:v>926.34642550010506</c:v>
                </c:pt>
                <c:pt idx="355">
                  <c:v>-926.34642550010506</c:v>
                </c:pt>
                <c:pt idx="356">
                  <c:v>621.21104130451999</c:v>
                </c:pt>
                <c:pt idx="357">
                  <c:v>-621.21104130451999</c:v>
                </c:pt>
                <c:pt idx="358">
                  <c:v>312.398075227373</c:v>
                </c:pt>
                <c:pt idx="359">
                  <c:v>-312.398075227373</c:v>
                </c:pt>
                <c:pt idx="360" formatCode="0.00E+00">
                  <c:v>2.2043642384652298E-12</c:v>
                </c:pt>
                <c:pt idx="361" formatCode="0.00E+00">
                  <c:v>-2.2043642384652298E-12</c:v>
                </c:pt>
                <c:pt idx="362">
                  <c:v>-315.888556514833</c:v>
                </c:pt>
                <c:pt idx="363">
                  <c:v>315.888556514833</c:v>
                </c:pt>
                <c:pt idx="364">
                  <c:v>-635.17083998551595</c:v>
                </c:pt>
                <c:pt idx="365">
                  <c:v>635.17083998551595</c:v>
                </c:pt>
                <c:pt idx="366">
                  <c:v>-957.74799924586705</c:v>
                </c:pt>
                <c:pt idx="367">
                  <c:v>957.74799924586705</c:v>
                </c:pt>
                <c:pt idx="368">
                  <c:v>-1283.5191168919</c:v>
                </c:pt>
                <c:pt idx="369">
                  <c:v>1283.5191168919</c:v>
                </c:pt>
                <c:pt idx="370">
                  <c:v>-1612.3812408316701</c:v>
                </c:pt>
                <c:pt idx="371">
                  <c:v>1612.3812408316701</c:v>
                </c:pt>
                <c:pt idx="372">
                  <c:v>-1944.22941677835</c:v>
                </c:pt>
                <c:pt idx="373">
                  <c:v>1944.22941677835</c:v>
                </c:pt>
                <c:pt idx="374">
                  <c:v>-2278.9567216762498</c:v>
                </c:pt>
                <c:pt idx="375">
                  <c:v>2278.9567216762498</c:v>
                </c:pt>
                <c:pt idx="376">
                  <c:v>-2616.4542980492301</c:v>
                </c:pt>
                <c:pt idx="377">
                  <c:v>2616.4542980492301</c:v>
                </c:pt>
                <c:pt idx="378">
                  <c:v>-2956.6113892603598</c:v>
                </c:pt>
                <c:pt idx="379">
                  <c:v>2956.6113892603598</c:v>
                </c:pt>
                <c:pt idx="380">
                  <c:v>-3299.3153756716702</c:v>
                </c:pt>
                <c:pt idx="381">
                  <c:v>3299.3153756716702</c:v>
                </c:pt>
                <c:pt idx="382">
                  <c:v>-3644.4518116919999</c:v>
                </c:pt>
                <c:pt idx="383">
                  <c:v>3644.4518116919999</c:v>
                </c:pt>
                <c:pt idx="384">
                  <c:v>-3991.9044637009802</c:v>
                </c:pt>
                <c:pt idx="385">
                  <c:v>3991.9044637009802</c:v>
                </c:pt>
                <c:pt idx="386">
                  <c:v>-4341.5553488365904</c:v>
                </c:pt>
                <c:pt idx="387">
                  <c:v>4341.5553488365904</c:v>
                </c:pt>
                <c:pt idx="388">
                  <c:v>-4693.2847746335401</c:v>
                </c:pt>
                <c:pt idx="389">
                  <c:v>4693.2847746335401</c:v>
                </c:pt>
                <c:pt idx="390">
                  <c:v>-5046.9713794991503</c:v>
                </c:pt>
                <c:pt idx="391">
                  <c:v>5046.9713794991503</c:v>
                </c:pt>
                <c:pt idx="392">
                  <c:v>-5402.4921740131804</c:v>
                </c:pt>
                <c:pt idx="393">
                  <c:v>5402.4921740131804</c:v>
                </c:pt>
                <c:pt idx="394">
                  <c:v>-5759.7225830379102</c:v>
                </c:pt>
                <c:pt idx="395">
                  <c:v>5759.7225830379102</c:v>
                </c:pt>
                <c:pt idx="396">
                  <c:v>-6118.5364886239504</c:v>
                </c:pt>
                <c:pt idx="397">
                  <c:v>6118.5364886239504</c:v>
                </c:pt>
                <c:pt idx="398">
                  <c:v>-6478.8062736974198</c:v>
                </c:pt>
                <c:pt idx="399">
                  <c:v>6478.8062736974198</c:v>
                </c:pt>
                <c:pt idx="400">
                  <c:v>-6840.4028665133701</c:v>
                </c:pt>
                <c:pt idx="401">
                  <c:v>6840.4028665133701</c:v>
                </c:pt>
                <c:pt idx="402">
                  <c:v>-7203.1957858605301</c:v>
                </c:pt>
                <c:pt idx="403">
                  <c:v>7203.1957858605301</c:v>
                </c:pt>
                <c:pt idx="404">
                  <c:v>-7567.0531870014202</c:v>
                </c:pt>
                <c:pt idx="405">
                  <c:v>7567.0531870014202</c:v>
                </c:pt>
                <c:pt idx="406">
                  <c:v>-7931.8419083322497</c:v>
                </c:pt>
                <c:pt idx="407">
                  <c:v>7931.8419083322497</c:v>
                </c:pt>
                <c:pt idx="408">
                  <c:v>-8297.4275187463209</c:v>
                </c:pt>
                <c:pt idx="409">
                  <c:v>8297.4275187463209</c:v>
                </c:pt>
                <c:pt idx="410">
                  <c:v>-8663.67436568433</c:v>
                </c:pt>
                <c:pt idx="411">
                  <c:v>8663.67436568433</c:v>
                </c:pt>
                <c:pt idx="412">
                  <c:v>-9030.4456238549901</c:v>
                </c:pt>
                <c:pt idx="413">
                  <c:v>9030.4456238549901</c:v>
                </c:pt>
                <c:pt idx="414">
                  <c:v>-9397.6033446086094</c:v>
                </c:pt>
                <c:pt idx="415">
                  <c:v>9397.6033446086094</c:v>
                </c:pt>
                <c:pt idx="416">
                  <c:v>-9765.0085059465291</c:v>
                </c:pt>
                <c:pt idx="417">
                  <c:v>9765.0085059465291</c:v>
                </c:pt>
                <c:pt idx="418">
                  <c:v>-10132.521063148401</c:v>
                </c:pt>
                <c:pt idx="419">
                  <c:v>10132.521063148401</c:v>
                </c:pt>
                <c:pt idx="420">
                  <c:v>-10500</c:v>
                </c:pt>
                <c:pt idx="421">
                  <c:v>10500</c:v>
                </c:pt>
                <c:pt idx="422">
                  <c:v>-10867.303380602099</c:v>
                </c:pt>
                <c:pt idx="423">
                  <c:v>10867.303380602099</c:v>
                </c:pt>
                <c:pt idx="424">
                  <c:v>-11234.288401743899</c:v>
                </c:pt>
                <c:pt idx="425">
                  <c:v>11234.288401743899</c:v>
                </c:pt>
                <c:pt idx="426">
                  <c:v>-11600.81144582</c:v>
                </c:pt>
                <c:pt idx="427">
                  <c:v>11600.81144582</c:v>
                </c:pt>
                <c:pt idx="428">
                  <c:v>-11966.728134273901</c:v>
                </c:pt>
                <c:pt idx="429">
                  <c:v>11966.728134273901</c:v>
                </c:pt>
                <c:pt idx="430">
                  <c:v>-12331.893381547399</c:v>
                </c:pt>
                <c:pt idx="431">
                  <c:v>12331.893381547399</c:v>
                </c:pt>
                <c:pt idx="432">
                  <c:v>-12696.1614495174</c:v>
                </c:pt>
                <c:pt idx="433">
                  <c:v>12696.1614495174</c:v>
                </c:pt>
                <c:pt idx="434">
                  <c:v>-13059.3860023994</c:v>
                </c:pt>
                <c:pt idx="435">
                  <c:v>13059.3860023994</c:v>
                </c:pt>
                <c:pt idx="436">
                  <c:v>-13421.420162099301</c:v>
                </c:pt>
                <c:pt idx="437">
                  <c:v>13421.420162099301</c:v>
                </c:pt>
                <c:pt idx="438">
                  <c:v>-13782.1165639914</c:v>
                </c:pt>
                <c:pt idx="439">
                  <c:v>13782.1165639914</c:v>
                </c:pt>
                <c:pt idx="440">
                  <c:v>-14141.3274131038</c:v>
                </c:pt>
                <c:pt idx="441">
                  <c:v>14141.3274131038</c:v>
                </c:pt>
                <c:pt idx="442">
                  <c:v>-14498.904540690201</c:v>
                </c:pt>
                <c:pt idx="443">
                  <c:v>14498.904540690201</c:v>
                </c:pt>
                <c:pt idx="444">
                  <c:v>-14854.6994611666</c:v>
                </c:pt>
                <c:pt idx="445">
                  <c:v>14854.6994611666</c:v>
                </c:pt>
                <c:pt idx="446">
                  <c:v>-15208.5634293937</c:v>
                </c:pt>
                <c:pt idx="447">
                  <c:v>15208.5634293937</c:v>
                </c:pt>
                <c:pt idx="448">
                  <c:v>-15560.347498281501</c:v>
                </c:pt>
                <c:pt idx="449">
                  <c:v>15560.347498281501</c:v>
                </c:pt>
                <c:pt idx="450">
                  <c:v>-15909.902576697301</c:v>
                </c:pt>
                <c:pt idx="451">
                  <c:v>15909.902576697301</c:v>
                </c:pt>
                <c:pt idx="452">
                  <c:v>-16257.0794876535</c:v>
                </c:pt>
                <c:pt idx="453">
                  <c:v>16257.0794876535</c:v>
                </c:pt>
                <c:pt idx="454">
                  <c:v>-16601.7290267551</c:v>
                </c:pt>
                <c:pt idx="455">
                  <c:v>16601.7290267551</c:v>
                </c:pt>
                <c:pt idx="456">
                  <c:v>-16943.702020884499</c:v>
                </c:pt>
                <c:pt idx="457">
                  <c:v>16943.702020884499</c:v>
                </c:pt>
                <c:pt idx="458">
                  <c:v>-17282.8493871014</c:v>
                </c:pt>
                <c:pt idx="459">
                  <c:v>17282.8493871014</c:v>
                </c:pt>
                <c:pt idx="460">
                  <c:v>-17619.0221917364</c:v>
                </c:pt>
                <c:pt idx="461">
                  <c:v>17619.0221917364</c:v>
                </c:pt>
                <c:pt idx="462">
                  <c:v>-17952.071709656</c:v>
                </c:pt>
                <c:pt idx="463">
                  <c:v>17952.071709656</c:v>
                </c:pt>
                <c:pt idx="464">
                  <c:v>-18281.849483675898</c:v>
                </c:pt>
                <c:pt idx="465">
                  <c:v>18281.849483675898</c:v>
                </c:pt>
                <c:pt idx="466">
                  <c:v>-18608.207384101901</c:v>
                </c:pt>
                <c:pt idx="467">
                  <c:v>18608.207384101901</c:v>
                </c:pt>
                <c:pt idx="468">
                  <c:v>-18930.9976683737</c:v>
                </c:pt>
                <c:pt idx="469">
                  <c:v>18930.9976683737</c:v>
                </c:pt>
                <c:pt idx="470">
                  <c:v>-19250.0730407913</c:v>
                </c:pt>
                <c:pt idx="471">
                  <c:v>19250.0730407913</c:v>
                </c:pt>
                <c:pt idx="472">
                  <c:v>-19565.286712298901</c:v>
                </c:pt>
                <c:pt idx="473">
                  <c:v>19565.286712298901</c:v>
                </c:pt>
                <c:pt idx="474">
                  <c:v>-19876.492460306501</c:v>
                </c:pt>
                <c:pt idx="475">
                  <c:v>19876.492460306501</c:v>
                </c:pt>
                <c:pt idx="476">
                  <c:v>-20183.544688522899</c:v>
                </c:pt>
                <c:pt idx="477">
                  <c:v>20183.544688522899</c:v>
                </c:pt>
                <c:pt idx="478">
                  <c:v>-20486.298486780401</c:v>
                </c:pt>
                <c:pt idx="479">
                  <c:v>20486.298486780401</c:v>
                </c:pt>
                <c:pt idx="480">
                  <c:v>-20784.609690826499</c:v>
                </c:pt>
                <c:pt idx="481">
                  <c:v>20784.609690826499</c:v>
                </c:pt>
                <c:pt idx="482">
                  <c:v>-21078.334942059399</c:v>
                </c:pt>
                <c:pt idx="483">
                  <c:v>21078.334942059399</c:v>
                </c:pt>
                <c:pt idx="484">
                  <c:v>-21367.331747185999</c:v>
                </c:pt>
                <c:pt idx="485">
                  <c:v>21367.331747185999</c:v>
                </c:pt>
                <c:pt idx="486">
                  <c:v>-21651.4585377773</c:v>
                </c:pt>
                <c:pt idx="487">
                  <c:v>21651.4585377773</c:v>
                </c:pt>
                <c:pt idx="488">
                  <c:v>-21930.574729699601</c:v>
                </c:pt>
                <c:pt idx="489">
                  <c:v>21930.574729699601</c:v>
                </c:pt>
                <c:pt idx="490">
                  <c:v>-22204.5407823979</c:v>
                </c:pt>
                <c:pt idx="491">
                  <c:v>22204.5407823979</c:v>
                </c:pt>
                <c:pt idx="492">
                  <c:v>-22473.218258007899</c:v>
                </c:pt>
                <c:pt idx="493">
                  <c:v>22473.218258007899</c:v>
                </c:pt>
                <c:pt idx="494">
                  <c:v>-22736.469880275199</c:v>
                </c:pt>
                <c:pt idx="495">
                  <c:v>22736.469880275199</c:v>
                </c:pt>
                <c:pt idx="496">
                  <c:v>-22994.1595932563</c:v>
                </c:pt>
                <c:pt idx="497">
                  <c:v>22994.1595932563</c:v>
                </c:pt>
                <c:pt idx="498">
                  <c:v>-23246.1526197803</c:v>
                </c:pt>
                <c:pt idx="499">
                  <c:v>23246.1526197803</c:v>
                </c:pt>
                <c:pt idx="500">
                  <c:v>-23492.315519647698</c:v>
                </c:pt>
                <c:pt idx="501">
                  <c:v>23492.315519647698</c:v>
                </c:pt>
                <c:pt idx="502">
                  <c:v>-23732.516247542801</c:v>
                </c:pt>
                <c:pt idx="503">
                  <c:v>23732.516247542801</c:v>
                </c:pt>
                <c:pt idx="504">
                  <c:v>-23966.624210637801</c:v>
                </c:pt>
                <c:pt idx="505">
                  <c:v>23966.624210637801</c:v>
                </c:pt>
                <c:pt idx="506">
                  <c:v>-24194.5103258647</c:v>
                </c:pt>
                <c:pt idx="507">
                  <c:v>24194.5103258647</c:v>
                </c:pt>
                <c:pt idx="508">
                  <c:v>-24416.0470768333</c:v>
                </c:pt>
                <c:pt idx="509">
                  <c:v>24416.0470768333</c:v>
                </c:pt>
                <c:pt idx="510">
                  <c:v>-24631.108570371201</c:v>
                </c:pt>
                <c:pt idx="511">
                  <c:v>24631.108570371201</c:v>
                </c:pt>
                <c:pt idx="512">
                  <c:v>-24839.570592665499</c:v>
                </c:pt>
                <c:pt idx="513">
                  <c:v>24839.570592665499</c:v>
                </c:pt>
                <c:pt idx="514">
                  <c:v>-25041.310664980501</c:v>
                </c:pt>
                <c:pt idx="515">
                  <c:v>25041.310664980501</c:v>
                </c:pt>
                <c:pt idx="516">
                  <c:v>-25236.2080989321</c:v>
                </c:pt>
                <c:pt idx="517">
                  <c:v>25236.2080989321</c:v>
                </c:pt>
                <c:pt idx="518">
                  <c:v>-25424.144051294399</c:v>
                </c:pt>
                <c:pt idx="519">
                  <c:v>25424.144051294399</c:v>
                </c:pt>
                <c:pt idx="520">
                  <c:v>-25605.001578317399</c:v>
                </c:pt>
                <c:pt idx="521">
                  <c:v>25605.001578317399</c:v>
                </c:pt>
                <c:pt idx="522">
                  <c:v>-25778.665689533002</c:v>
                </c:pt>
                <c:pt idx="523">
                  <c:v>25778.665689533002</c:v>
                </c:pt>
                <c:pt idx="524">
                  <c:v>-25945.023401029099</c:v>
                </c:pt>
                <c:pt idx="525">
                  <c:v>25945.023401029099</c:v>
                </c:pt>
                <c:pt idx="526">
                  <c:v>-26103.9637881667</c:v>
                </c:pt>
                <c:pt idx="527">
                  <c:v>26103.9637881667</c:v>
                </c:pt>
                <c:pt idx="528">
                  <c:v>-26255.378037722399</c:v>
                </c:pt>
                <c:pt idx="529">
                  <c:v>26255.378037722399</c:v>
                </c:pt>
                <c:pt idx="530">
                  <c:v>-26399.1594994312</c:v>
                </c:pt>
                <c:pt idx="531">
                  <c:v>26399.1594994312</c:v>
                </c:pt>
                <c:pt idx="532">
                  <c:v>-26535.203736911299</c:v>
                </c:pt>
                <c:pt idx="533">
                  <c:v>26535.203736911299</c:v>
                </c:pt>
                <c:pt idx="534">
                  <c:v>-26663.408577947099</c:v>
                </c:pt>
                <c:pt idx="535">
                  <c:v>26663.408577947099</c:v>
                </c:pt>
                <c:pt idx="536">
                  <c:v>-26783.674164111701</c:v>
                </c:pt>
                <c:pt idx="537">
                  <c:v>26783.674164111701</c:v>
                </c:pt>
                <c:pt idx="538">
                  <c:v>-26895.902999706901</c:v>
                </c:pt>
                <c:pt idx="539">
                  <c:v>26895.902999706901</c:v>
                </c:pt>
                <c:pt idx="540">
                  <c:v>-27000</c:v>
                </c:pt>
                <c:pt idx="541">
                  <c:v>27000</c:v>
                </c:pt>
                <c:pt idx="542">
                  <c:v>-27095.8725387382</c:v>
                </c:pt>
                <c:pt idx="543">
                  <c:v>27095.8725387382</c:v>
                </c:pt>
                <c:pt idx="544">
                  <c:v>-27183.430494919401</c:v>
                </c:pt>
                <c:pt idx="545">
                  <c:v>27183.430494919401</c:v>
                </c:pt>
                <c:pt idx="546">
                  <c:v>-27262.586298799801</c:v>
                </c:pt>
                <c:pt idx="547">
                  <c:v>27262.586298799801</c:v>
                </c:pt>
                <c:pt idx="548">
                  <c:v>-27333.254977119101</c:v>
                </c:pt>
                <c:pt idx="549">
                  <c:v>27333.254977119101</c:v>
                </c:pt>
                <c:pt idx="550">
                  <c:v>-27395.354197523</c:v>
                </c:pt>
                <c:pt idx="551">
                  <c:v>27395.354197523</c:v>
                </c:pt>
                <c:pt idx="552">
                  <c:v>-27448.804312164299</c:v>
                </c:pt>
                <c:pt idx="553">
                  <c:v>27448.804312164299</c:v>
                </c:pt>
                <c:pt idx="554">
                  <c:v>-27493.528400464598</c:v>
                </c:pt>
                <c:pt idx="555">
                  <c:v>27493.528400464598</c:v>
                </c:pt>
                <c:pt idx="556">
                  <c:v>-27529.452311015601</c:v>
                </c:pt>
                <c:pt idx="557">
                  <c:v>27529.452311015601</c:v>
                </c:pt>
                <c:pt idx="558">
                  <c:v>-27556.504702604299</c:v>
                </c:pt>
                <c:pt idx="559">
                  <c:v>27556.504702604299</c:v>
                </c:pt>
                <c:pt idx="560">
                  <c:v>-27574.6170843418</c:v>
                </c:pt>
                <c:pt idx="561">
                  <c:v>27574.6170843418</c:v>
                </c:pt>
                <c:pt idx="562">
                  <c:v>-27583.723854879299</c:v>
                </c:pt>
                <c:pt idx="563">
                  <c:v>27583.723854879299</c:v>
                </c:pt>
                <c:pt idx="564">
                  <c:v>-27583.762340693302</c:v>
                </c:pt>
                <c:pt idx="565">
                  <c:v>27583.762340693302</c:v>
                </c:pt>
                <c:pt idx="566">
                  <c:v>-27574.672833422101</c:v>
                </c:pt>
                <c:pt idx="567">
                  <c:v>27574.672833422101</c:v>
                </c:pt>
                <c:pt idx="568">
                  <c:v>-27556.3986262383</c:v>
                </c:pt>
                <c:pt idx="569">
                  <c:v>27556.3986262383</c:v>
                </c:pt>
                <c:pt idx="570">
                  <c:v>-27528.886049238401</c:v>
                </c:pt>
                <c:pt idx="571">
                  <c:v>27528.886049238401</c:v>
                </c:pt>
                <c:pt idx="572">
                  <c:v>-27492.0845038359</c:v>
                </c:pt>
                <c:pt idx="573">
                  <c:v>27492.0845038359</c:v>
                </c:pt>
                <c:pt idx="574">
                  <c:v>-27445.946496139099</c:v>
                </c:pt>
                <c:pt idx="575">
                  <c:v>27445.946496139099</c:v>
                </c:pt>
                <c:pt idx="576">
                  <c:v>-27390.427669300399</c:v>
                </c:pt>
                <c:pt idx="577">
                  <c:v>27390.427669300399</c:v>
                </c:pt>
                <c:pt idx="578">
                  <c:v>-27325.4868348202</c:v>
                </c:pt>
                <c:pt idx="579">
                  <c:v>27325.4868348202</c:v>
                </c:pt>
                <c:pt idx="580">
                  <c:v>-27251.0860027913</c:v>
                </c:pt>
                <c:pt idx="581">
                  <c:v>27251.0860027913</c:v>
                </c:pt>
                <c:pt idx="582">
                  <c:v>-27167.190411068499</c:v>
                </c:pt>
                <c:pt idx="583">
                  <c:v>27167.190411068499</c:v>
                </c:pt>
                <c:pt idx="584">
                  <c:v>-27073.768553350099</c:v>
                </c:pt>
                <c:pt idx="585">
                  <c:v>27073.768553350099</c:v>
                </c:pt>
                <c:pt idx="586">
                  <c:v>-26970.7922061565</c:v>
                </c:pt>
                <c:pt idx="587">
                  <c:v>26970.7922061565</c:v>
                </c:pt>
                <c:pt idx="588">
                  <c:v>-26858.2364546924</c:v>
                </c:pt>
                <c:pt idx="589">
                  <c:v>26858.2364546924</c:v>
                </c:pt>
                <c:pt idx="590">
                  <c:v>-26736.079717581099</c:v>
                </c:pt>
                <c:pt idx="591">
                  <c:v>26736.079717581099</c:v>
                </c:pt>
                <c:pt idx="592">
                  <c:v>-26604.303770455299</c:v>
                </c:pt>
                <c:pt idx="593">
                  <c:v>26604.303770455299</c:v>
                </c:pt>
                <c:pt idx="594">
                  <c:v>-26462.893768394501</c:v>
                </c:pt>
                <c:pt idx="595">
                  <c:v>26462.893768394501</c:v>
                </c:pt>
                <c:pt idx="596">
                  <c:v>-26311.838267195999</c:v>
                </c:pt>
                <c:pt idx="597">
                  <c:v>26311.838267195999</c:v>
                </c:pt>
                <c:pt idx="598">
                  <c:v>-26151.129243467902</c:v>
                </c:pt>
                <c:pt idx="599">
                  <c:v>26151.129243467902</c:v>
                </c:pt>
                <c:pt idx="600">
                  <c:v>-25980.762113533099</c:v>
                </c:pt>
                <c:pt idx="601">
                  <c:v>25980.762113533099</c:v>
                </c:pt>
                <c:pt idx="602">
                  <c:v>-25800.735751133499</c:v>
                </c:pt>
                <c:pt idx="603">
                  <c:v>25800.735751133499</c:v>
                </c:pt>
                <c:pt idx="604">
                  <c:v>-25611.052503923998</c:v>
                </c:pt>
                <c:pt idx="605">
                  <c:v>25611.052503923998</c:v>
                </c:pt>
                <c:pt idx="606">
                  <c:v>-25411.718208746301</c:v>
                </c:pt>
                <c:pt idx="607">
                  <c:v>25411.718208746301</c:v>
                </c:pt>
                <c:pt idx="608">
                  <c:v>-25202.742205673199</c:v>
                </c:pt>
                <c:pt idx="609">
                  <c:v>25202.742205673199</c:v>
                </c:pt>
                <c:pt idx="610">
                  <c:v>-24984.137350814199</c:v>
                </c:pt>
                <c:pt idx="611">
                  <c:v>24984.137350814199</c:v>
                </c:pt>
                <c:pt idx="612">
                  <c:v>-24755.920027873301</c:v>
                </c:pt>
                <c:pt idx="613">
                  <c:v>24755.920027873301</c:v>
                </c:pt>
                <c:pt idx="614">
                  <c:v>-24518.110158451898</c:v>
                </c:pt>
                <c:pt idx="615">
                  <c:v>24518.110158451898</c:v>
                </c:pt>
                <c:pt idx="616">
                  <c:v>-24270.731211087001</c:v>
                </c:pt>
                <c:pt idx="617">
                  <c:v>24270.731211087001</c:v>
                </c:pt>
                <c:pt idx="618">
                  <c:v>-24013.810209020299</c:v>
                </c:pt>
                <c:pt idx="619">
                  <c:v>24013.810209020299</c:v>
                </c:pt>
                <c:pt idx="620">
                  <c:v>-23747.377736688301</c:v>
                </c:pt>
                <c:pt idx="621">
                  <c:v>23747.377736688301</c:v>
                </c:pt>
                <c:pt idx="622">
                  <c:v>-23471.467944928201</c:v>
                </c:pt>
                <c:pt idx="623">
                  <c:v>23471.467944928201</c:v>
                </c:pt>
                <c:pt idx="624">
                  <c:v>-23186.1185548947</c:v>
                </c:pt>
                <c:pt idx="625">
                  <c:v>23186.1185548947</c:v>
                </c:pt>
                <c:pt idx="626">
                  <c:v>-22891.370860679999</c:v>
                </c:pt>
                <c:pt idx="627">
                  <c:v>22891.370860679999</c:v>
                </c:pt>
                <c:pt idx="628">
                  <c:v>-22587.269730633601</c:v>
                </c:pt>
                <c:pt idx="629">
                  <c:v>22587.269730633601</c:v>
                </c:pt>
                <c:pt idx="630">
                  <c:v>-22273.863607376199</c:v>
                </c:pt>
                <c:pt idx="631">
                  <c:v>22273.863607376199</c:v>
                </c:pt>
                <c:pt idx="632">
                  <c:v>-21951.204506504298</c:v>
                </c:pt>
                <c:pt idx="633">
                  <c:v>21951.204506504298</c:v>
                </c:pt>
                <c:pt idx="634">
                  <c:v>-21619.3480139811</c:v>
                </c:pt>
                <c:pt idx="635">
                  <c:v>21619.3480139811</c:v>
                </c:pt>
                <c:pt idx="636">
                  <c:v>-21278.353282211599</c:v>
                </c:pt>
                <c:pt idx="637">
                  <c:v>21278.353282211599</c:v>
                </c:pt>
                <c:pt idx="638">
                  <c:v>-20928.2830247971</c:v>
                </c:pt>
                <c:pt idx="639">
                  <c:v>20928.2830247971</c:v>
                </c:pt>
                <c:pt idx="640">
                  <c:v>-20569.2035099692</c:v>
                </c:pt>
                <c:pt idx="641">
                  <c:v>20569.2035099692</c:v>
                </c:pt>
                <c:pt idx="642">
                  <c:v>-20201.184552699699</c:v>
                </c:pt>
                <c:pt idx="643">
                  <c:v>20201.184552699699</c:v>
                </c:pt>
                <c:pt idx="644">
                  <c:v>-19824.299505486098</c:v>
                </c:pt>
                <c:pt idx="645">
                  <c:v>19824.299505486098</c:v>
                </c:pt>
                <c:pt idx="646">
                  <c:v>-19438.625247811098</c:v>
                </c:pt>
                <c:pt idx="647">
                  <c:v>19438.625247811098</c:v>
                </c:pt>
                <c:pt idx="648">
                  <c:v>-19044.2421742761</c:v>
                </c:pt>
                <c:pt idx="649">
                  <c:v>19044.2421742761</c:v>
                </c:pt>
                <c:pt idx="650">
                  <c:v>-18641.234181409</c:v>
                </c:pt>
                <c:pt idx="651">
                  <c:v>18641.234181409</c:v>
                </c:pt>
                <c:pt idx="652">
                  <c:v>-18229.688653146299</c:v>
                </c:pt>
                <c:pt idx="653">
                  <c:v>18229.688653146299</c:v>
                </c:pt>
                <c:pt idx="654">
                  <c:v>-17809.696444991299</c:v>
                </c:pt>
                <c:pt idx="655">
                  <c:v>17809.696444991299</c:v>
                </c:pt>
                <c:pt idx="656">
                  <c:v>-17381.351866849101</c:v>
                </c:pt>
                <c:pt idx="657">
                  <c:v>17381.351866849101</c:v>
                </c:pt>
                <c:pt idx="658">
                  <c:v>-16944.752664540702</c:v>
                </c:pt>
                <c:pt idx="659">
                  <c:v>16944.752664540702</c:v>
                </c:pt>
                <c:pt idx="660">
                  <c:v>-16500</c:v>
                </c:pt>
                <c:pt idx="661">
                  <c:v>16500</c:v>
                </c:pt>
                <c:pt idx="662">
                  <c:v>-16047.1984301537</c:v>
                </c:pt>
                <c:pt idx="663">
                  <c:v>16047.1984301537</c:v>
                </c:pt>
                <c:pt idx="664">
                  <c:v>-15586.455884491499</c:v>
                </c:pt>
                <c:pt idx="665">
                  <c:v>15586.455884491499</c:v>
                </c:pt>
                <c:pt idx="666">
                  <c:v>-15117.8836413269</c:v>
                </c:pt>
                <c:pt idx="667">
                  <c:v>15117.8836413269</c:v>
                </c:pt>
                <c:pt idx="668">
                  <c:v>-14641.596302755101</c:v>
                </c:pt>
                <c:pt idx="669">
                  <c:v>14641.596302755101</c:v>
                </c:pt>
                <c:pt idx="670">
                  <c:v>-14157.7117683134</c:v>
                </c:pt>
                <c:pt idx="671">
                  <c:v>14157.7117683134</c:v>
                </c:pt>
                <c:pt idx="672">
                  <c:v>-13666.351207346799</c:v>
                </c:pt>
                <c:pt idx="673">
                  <c:v>13666.351207346799</c:v>
                </c:pt>
                <c:pt idx="674">
                  <c:v>-13167.6390300885</c:v>
                </c:pt>
                <c:pt idx="675">
                  <c:v>13167.6390300885</c:v>
                </c:pt>
                <c:pt idx="676">
                  <c:v>-12661.7028574578</c:v>
                </c:pt>
                <c:pt idx="677">
                  <c:v>12661.7028574578</c:v>
                </c:pt>
                <c:pt idx="678">
                  <c:v>-12148.673489585601</c:v>
                </c:pt>
                <c:pt idx="679">
                  <c:v>12148.673489585601</c:v>
                </c:pt>
                <c:pt idx="680">
                  <c:v>-11628.6848730727</c:v>
                </c:pt>
                <c:pt idx="681">
                  <c:v>11628.6848730727</c:v>
                </c:pt>
                <c:pt idx="682">
                  <c:v>-11101.874066988999</c:v>
                </c:pt>
                <c:pt idx="683">
                  <c:v>11101.874066988999</c:v>
                </c:pt>
                <c:pt idx="684">
                  <c:v>-10568.381207623201</c:v>
                </c:pt>
                <c:pt idx="685">
                  <c:v>10568.381207623201</c:v>
                </c:pt>
                <c:pt idx="686">
                  <c:v>-10028.349471989801</c:v>
                </c:pt>
                <c:pt idx="687">
                  <c:v>10028.349471989801</c:v>
                </c:pt>
                <c:pt idx="688">
                  <c:v>-9481.9250401047593</c:v>
                </c:pt>
                <c:pt idx="689">
                  <c:v>9481.9250401047593</c:v>
                </c:pt>
                <c:pt idx="690">
                  <c:v>-8929.2570560369604</c:v>
                </c:pt>
                <c:pt idx="691">
                  <c:v>8929.2570560369604</c:v>
                </c:pt>
                <c:pt idx="692">
                  <c:v>-8370.4975877484994</c:v>
                </c:pt>
                <c:pt idx="693">
                  <c:v>8370.4975877484994</c:v>
                </c:pt>
                <c:pt idx="694">
                  <c:v>-7805.8015857321197</c:v>
                </c:pt>
                <c:pt idx="695">
                  <c:v>7805.8015857321197</c:v>
                </c:pt>
                <c:pt idx="696">
                  <c:v>-7235.3268404580404</c:v>
                </c:pt>
                <c:pt idx="697">
                  <c:v>7235.3268404580404</c:v>
                </c:pt>
                <c:pt idx="698">
                  <c:v>-6659.2339386413996</c:v>
                </c:pt>
                <c:pt idx="699">
                  <c:v>6659.2339386413996</c:v>
                </c:pt>
                <c:pt idx="700">
                  <c:v>-6077.6862183425601</c:v>
                </c:pt>
                <c:pt idx="701">
                  <c:v>6077.6862183425601</c:v>
                </c:pt>
                <c:pt idx="702">
                  <c:v>-5490.8497229121103</c:v>
                </c:pt>
                <c:pt idx="703">
                  <c:v>5490.8497229121103</c:v>
                </c:pt>
                <c:pt idx="704">
                  <c:v>-4898.8931537943099</c:v>
                </c:pt>
                <c:pt idx="705">
                  <c:v>4898.8931537943099</c:v>
                </c:pt>
                <c:pt idx="706">
                  <c:v>-4301.9878222016896</c:v>
                </c:pt>
                <c:pt idx="707">
                  <c:v>4301.9878222016896</c:v>
                </c:pt>
                <c:pt idx="708">
                  <c:v>-3700.3075996749299</c:v>
                </c:pt>
                <c:pt idx="709">
                  <c:v>3700.3075996749299</c:v>
                </c:pt>
                <c:pt idx="710">
                  <c:v>-3094.0288675418701</c:v>
                </c:pt>
                <c:pt idx="711">
                  <c:v>3094.0288675418701</c:v>
                </c:pt>
                <c:pt idx="712">
                  <c:v>-2483.3304652908701</c:v>
                </c:pt>
                <c:pt idx="713">
                  <c:v>2483.3304652908701</c:v>
                </c:pt>
                <c:pt idx="714">
                  <c:v>-1868.39363787311</c:v>
                </c:pt>
                <c:pt idx="715">
                  <c:v>1868.39363787311</c:v>
                </c:pt>
                <c:pt idx="716">
                  <c:v>-1249.4019819495199</c:v>
                </c:pt>
                <c:pt idx="717">
                  <c:v>1249.4019819495199</c:v>
                </c:pt>
                <c:pt idx="718">
                  <c:v>-626.54139109847904</c:v>
                </c:pt>
                <c:pt idx="719">
                  <c:v>626.54139109847904</c:v>
                </c:pt>
                <c:pt idx="720" formatCode="0.00E+00">
                  <c:v>-8.8174569538609404E-12</c:v>
                </c:pt>
                <c:pt idx="721" formatCode="0.00E+00">
                  <c:v>8.8174569538609404E-12</c:v>
                </c:pt>
                <c:pt idx="722">
                  <c:v>630.03187238591795</c:v>
                </c:pt>
                <c:pt idx="723">
                  <c:v>-630.03187238591795</c:v>
                </c:pt>
                <c:pt idx="724">
                  <c:v>1263.3617806305399</c:v>
                </c:pt>
                <c:pt idx="725">
                  <c:v>-1263.3617806305399</c:v>
                </c:pt>
                <c:pt idx="726">
                  <c:v>1899.7952116188601</c:v>
                </c:pt>
                <c:pt idx="727">
                  <c:v>-1899.7952116188601</c:v>
                </c:pt>
                <c:pt idx="728">
                  <c:v>2539.1356442861502</c:v>
                </c:pt>
                <c:pt idx="729">
                  <c:v>-2539.1356442861502</c:v>
                </c:pt>
                <c:pt idx="730">
                  <c:v>3181.1846102895101</c:v>
                </c:pt>
                <c:pt idx="731">
                  <c:v>-3181.1846102895101</c:v>
                </c:pt>
                <c:pt idx="732">
                  <c:v>3825.7417555960901</c:v>
                </c:pt>
                <c:pt idx="733">
                  <c:v>-3825.7417555960901</c:v>
                </c:pt>
                <c:pt idx="734">
                  <c:v>4472.6049029689102</c:v>
                </c:pt>
                <c:pt idx="735">
                  <c:v>-4472.6049029689102</c:v>
                </c:pt>
                <c:pt idx="736">
                  <c:v>5121.5701153303999</c:v>
                </c:pt>
                <c:pt idx="737">
                  <c:v>-5121.5701153303999</c:v>
                </c:pt>
                <c:pt idx="738">
                  <c:v>5772.4317599845099</c:v>
                </c:pt>
                <c:pt idx="739">
                  <c:v>-5772.4317599845099</c:v>
                </c:pt>
                <c:pt idx="740">
                  <c:v>6424.9825736763996</c:v>
                </c:pt>
                <c:pt idx="741">
                  <c:v>-6424.9825736763996</c:v>
                </c:pt>
                <c:pt idx="742">
                  <c:v>7079.0137284698203</c:v>
                </c:pt>
                <c:pt idx="743">
                  <c:v>-7079.0137284698203</c:v>
                </c:pt>
                <c:pt idx="744">
                  <c:v>7734.31489842064</c:v>
                </c:pt>
                <c:pt idx="745">
                  <c:v>-7734.31489842064</c:v>
                </c:pt>
                <c:pt idx="746">
                  <c:v>8390.6743270261504</c:v>
                </c:pt>
                <c:pt idx="747">
                  <c:v>-8390.6743270261504</c:v>
                </c:pt>
                <c:pt idx="748">
                  <c:v>9047.8788954275497</c:v>
                </c:pt>
                <c:pt idx="749">
                  <c:v>-9047.8788954275497</c:v>
                </c:pt>
                <c:pt idx="750">
                  <c:v>9705.7141913444993</c:v>
                </c:pt>
                <c:pt idx="751">
                  <c:v>-9705.7141913444993</c:v>
                </c:pt>
                <c:pt idx="752">
                  <c:v>10363.9645787191</c:v>
                </c:pt>
                <c:pt idx="753">
                  <c:v>-10363.9645787191</c:v>
                </c:pt>
                <c:pt idx="754">
                  <c:v>11022.413268047099</c:v>
                </c:pt>
                <c:pt idx="755">
                  <c:v>-11022.413268047099</c:v>
                </c:pt>
                <c:pt idx="756">
                  <c:v>11680.842387373001</c:v>
                </c:pt>
                <c:pt idx="757">
                  <c:v>-11680.842387373001</c:v>
                </c:pt>
                <c:pt idx="758">
                  <c:v>12339.033053926199</c:v>
                </c:pt>
                <c:pt idx="759">
                  <c:v>-12339.033053926199</c:v>
                </c:pt>
                <c:pt idx="760">
                  <c:v>12996.765446375401</c:v>
                </c:pt>
                <c:pt idx="761">
                  <c:v>-12996.765446375401</c:v>
                </c:pt>
                <c:pt idx="762">
                  <c:v>13653.8188776759</c:v>
                </c:pt>
                <c:pt idx="763">
                  <c:v>-13653.8188776759</c:v>
                </c:pt>
                <c:pt idx="764">
                  <c:v>14309.971868487801</c:v>
                </c:pt>
                <c:pt idx="765">
                  <c:v>-14309.971868487801</c:v>
                </c:pt>
                <c:pt idx="766">
                  <c:v>14965.002221139101</c:v>
                </c:pt>
                <c:pt idx="767">
                  <c:v>-14965.002221139101</c:v>
                </c:pt>
                <c:pt idx="768">
                  <c:v>15618.687094110701</c:v>
                </c:pt>
                <c:pt idx="769">
                  <c:v>-15618.687094110701</c:v>
                </c:pt>
                <c:pt idx="770">
                  <c:v>16270.803077016901</c:v>
                </c:pt>
                <c:pt idx="771">
                  <c:v>-16270.803077016901</c:v>
                </c:pt>
                <c:pt idx="772">
                  <c:v>16921.126266058302</c:v>
                </c:pt>
                <c:pt idx="773">
                  <c:v>-16921.126266058302</c:v>
                </c:pt>
                <c:pt idx="774">
                  <c:v>17569.4323399204</c:v>
                </c:pt>
                <c:pt idx="775">
                  <c:v>-17569.4323399204</c:v>
                </c:pt>
                <c:pt idx="776">
                  <c:v>18215.496636092499</c:v>
                </c:pt>
                <c:pt idx="777">
                  <c:v>-18215.496636092499</c:v>
                </c:pt>
                <c:pt idx="778">
                  <c:v>18859.0942275825</c:v>
                </c:pt>
                <c:pt idx="779">
                  <c:v>-18859.0942275825</c:v>
                </c:pt>
                <c:pt idx="780">
                  <c:v>19500</c:v>
                </c:pt>
                <c:pt idx="781">
                  <c:v>-19500</c:v>
                </c:pt>
                <c:pt idx="782">
                  <c:v>20137.988728983099</c:v>
                </c:pt>
                <c:pt idx="783">
                  <c:v>-20137.988728983099</c:v>
                </c:pt>
                <c:pt idx="784">
                  <c:v>20772.835157941601</c:v>
                </c:pt>
                <c:pt idx="785">
                  <c:v>-20772.835157941601</c:v>
                </c:pt>
                <c:pt idx="786">
                  <c:v>21404.314076090501</c:v>
                </c:pt>
                <c:pt idx="787">
                  <c:v>-21404.314076090501</c:v>
                </c:pt>
                <c:pt idx="788">
                  <c:v>22032.200396747401</c:v>
                </c:pt>
                <c:pt idx="789">
                  <c:v>-22032.200396747401</c:v>
                </c:pt>
                <c:pt idx="790">
                  <c:v>22656.269235866301</c:v>
                </c:pt>
                <c:pt idx="791">
                  <c:v>-22656.269235866301</c:v>
                </c:pt>
                <c:pt idx="792">
                  <c:v>23276.295990781899</c:v>
                </c:pt>
                <c:pt idx="793">
                  <c:v>-23276.295990781899</c:v>
                </c:pt>
                <c:pt idx="794">
                  <c:v>23892.056419136301</c:v>
                </c:pt>
                <c:pt idx="795">
                  <c:v>-23892.056419136301</c:v>
                </c:pt>
                <c:pt idx="796">
                  <c:v>24503.326717961201</c:v>
                </c:pt>
                <c:pt idx="797">
                  <c:v>-24503.326717961201</c:v>
                </c:pt>
                <c:pt idx="798">
                  <c:v>25109.883602888502</c:v>
                </c:pt>
                <c:pt idx="799">
                  <c:v>-25109.883602888502</c:v>
                </c:pt>
                <c:pt idx="800">
                  <c:v>25711.5043874615</c:v>
                </c:pt>
                <c:pt idx="801">
                  <c:v>-25711.5043874615</c:v>
                </c:pt>
                <c:pt idx="802">
                  <c:v>26307.967062519299</c:v>
                </c:pt>
                <c:pt idx="803">
                  <c:v>-26307.967062519299</c:v>
                </c:pt>
                <c:pt idx="804">
                  <c:v>26899.050375626099</c:v>
                </c:pt>
                <c:pt idx="805">
                  <c:v>-26899.050375626099</c:v>
                </c:pt>
                <c:pt idx="806">
                  <c:v>27484.533910518599</c:v>
                </c:pt>
                <c:pt idx="807">
                  <c:v>-27484.533910518599</c:v>
                </c:pt>
                <c:pt idx="808">
                  <c:v>28064.1981665434</c:v>
                </c:pt>
                <c:pt idx="809">
                  <c:v>-28064.1981665434</c:v>
                </c:pt>
                <c:pt idx="810">
                  <c:v>28637.824638055099</c:v>
                </c:pt>
                <c:pt idx="811">
                  <c:v>-28637.824638055099</c:v>
                </c:pt>
                <c:pt idx="812">
                  <c:v>29205.195893749202</c:v>
                </c:pt>
                <c:pt idx="813">
                  <c:v>-29205.195893749202</c:v>
                </c:pt>
                <c:pt idx="814">
                  <c:v>29766.095655900201</c:v>
                </c:pt>
                <c:pt idx="815">
                  <c:v>-29766.095655900201</c:v>
                </c:pt>
                <c:pt idx="816">
                  <c:v>30320.308879477601</c:v>
                </c:pt>
                <c:pt idx="817">
                  <c:v>-30320.308879477601</c:v>
                </c:pt>
                <c:pt idx="818">
                  <c:v>30867.621831111301</c:v>
                </c:pt>
                <c:pt idx="819">
                  <c:v>-30867.621831111301</c:v>
                </c:pt>
                <c:pt idx="820">
                  <c:v>31407.822167877999</c:v>
                </c:pt>
                <c:pt idx="821">
                  <c:v>-31407.822167877999</c:v>
                </c:pt>
                <c:pt idx="822">
                  <c:v>31940.699015881499</c:v>
                </c:pt>
                <c:pt idx="823">
                  <c:v>-31940.699015881499</c:v>
                </c:pt>
                <c:pt idx="824">
                  <c:v>32466.043048596901</c:v>
                </c:pt>
                <c:pt idx="825">
                  <c:v>-32466.043048596901</c:v>
                </c:pt>
                <c:pt idx="826">
                  <c:v>32983.646564953197</c:v>
                </c:pt>
                <c:pt idx="827">
                  <c:v>-32983.646564953197</c:v>
                </c:pt>
                <c:pt idx="828">
                  <c:v>33493.303567122799</c:v>
                </c:pt>
                <c:pt idx="829">
                  <c:v>-33493.303567122799</c:v>
                </c:pt>
                <c:pt idx="830">
                  <c:v>33994.809837993103</c:v>
                </c:pt>
                <c:pt idx="831">
                  <c:v>-33994.809837993103</c:v>
                </c:pt>
                <c:pt idx="832">
                  <c:v>34487.963018289702</c:v>
                </c:pt>
                <c:pt idx="833">
                  <c:v>-34487.963018289702</c:v>
                </c:pt>
                <c:pt idx="834">
                  <c:v>34972.562683324097</c:v>
                </c:pt>
                <c:pt idx="835">
                  <c:v>-34972.562683324097</c:v>
                </c:pt>
                <c:pt idx="836">
                  <c:v>35448.410419338601</c:v>
                </c:pt>
                <c:pt idx="837">
                  <c:v>-35448.410419338601</c:v>
                </c:pt>
                <c:pt idx="838">
                  <c:v>35915.309899418498</c:v>
                </c:pt>
                <c:pt idx="839">
                  <c:v>-35915.309899418498</c:v>
                </c:pt>
                <c:pt idx="840">
                  <c:v>36373.066958946401</c:v>
                </c:pt>
                <c:pt idx="841">
                  <c:v>-36373.066958946401</c:v>
                </c:pt>
                <c:pt idx="842">
                  <c:v>36821.489670568502</c:v>
                </c:pt>
                <c:pt idx="843">
                  <c:v>-36821.489670568502</c:v>
                </c:pt>
                <c:pt idx="844">
                  <c:v>37260.388418646697</c:v>
                </c:pt>
                <c:pt idx="845">
                  <c:v>-37260.388418646697</c:v>
                </c:pt>
                <c:pt idx="846">
                  <c:v>37689.575973167899</c:v>
                </c:pt>
                <c:pt idx="847">
                  <c:v>-37689.575973167899</c:v>
                </c:pt>
                <c:pt idx="848">
                  <c:v>38108.867563084597</c:v>
                </c:pt>
                <c:pt idx="849">
                  <c:v>-38108.867563084597</c:v>
                </c:pt>
                <c:pt idx="850">
                  <c:v>38518.080949057599</c:v>
                </c:pt>
                <c:pt idx="851">
                  <c:v>-38518.080949057599</c:v>
                </c:pt>
                <c:pt idx="852">
                  <c:v>38917.036495574699</c:v>
                </c:pt>
                <c:pt idx="853">
                  <c:v>-38917.036495574699</c:v>
                </c:pt>
                <c:pt idx="854">
                  <c:v>39305.5572424192</c:v>
                </c:pt>
                <c:pt idx="855">
                  <c:v>-39305.5572424192</c:v>
                </c:pt>
                <c:pt idx="856">
                  <c:v>39683.468975458403</c:v>
                </c:pt>
                <c:pt idx="857">
                  <c:v>-39683.468975458403</c:v>
                </c:pt>
                <c:pt idx="858">
                  <c:v>40050.600296729899</c:v>
                </c:pt>
                <c:pt idx="859">
                  <c:v>-40050.600296729899</c:v>
                </c:pt>
                <c:pt idx="860">
                  <c:v>40406.782693793997</c:v>
                </c:pt>
                <c:pt idx="861">
                  <c:v>-40406.782693793997</c:v>
                </c:pt>
                <c:pt idx="862">
                  <c:v>40751.850608330496</c:v>
                </c:pt>
                <c:pt idx="863">
                  <c:v>-40751.850608330496</c:v>
                </c:pt>
                <c:pt idx="864">
                  <c:v>41085.641503950603</c:v>
                </c:pt>
                <c:pt idx="865">
                  <c:v>-41085.641503950603</c:v>
                </c:pt>
                <c:pt idx="866">
                  <c:v>41407.995933199403</c:v>
                </c:pt>
                <c:pt idx="867">
                  <c:v>-41407.995933199403</c:v>
                </c:pt>
                <c:pt idx="868">
                  <c:v>41718.757603723003</c:v>
                </c:pt>
                <c:pt idx="869">
                  <c:v>-41718.757603723003</c:v>
                </c:pt>
                <c:pt idx="870">
                  <c:v>42017.773443574399</c:v>
                </c:pt>
                <c:pt idx="871">
                  <c:v>-42017.773443574399</c:v>
                </c:pt>
                <c:pt idx="872">
                  <c:v>42304.893665633397</c:v>
                </c:pt>
                <c:pt idx="873">
                  <c:v>-42304.893665633397</c:v>
                </c:pt>
                <c:pt idx="874">
                  <c:v>42579.971831114701</c:v>
                </c:pt>
                <c:pt idx="875">
                  <c:v>-42579.971831114701</c:v>
                </c:pt>
                <c:pt idx="876">
                  <c:v>42842.864912140598</c:v>
                </c:pt>
                <c:pt idx="877">
                  <c:v>-42842.864912140598</c:v>
                </c:pt>
                <c:pt idx="878">
                  <c:v>43093.433353352397</c:v>
                </c:pt>
                <c:pt idx="879">
                  <c:v>-43093.433353352397</c:v>
                </c:pt>
                <c:pt idx="880">
                  <c:v>43331.541132537102</c:v>
                </c:pt>
                <c:pt idx="881">
                  <c:v>-43331.541132537102</c:v>
                </c:pt>
                <c:pt idx="882">
                  <c:v>43557.055820245499</c:v>
                </c:pt>
                <c:pt idx="883">
                  <c:v>-43557.055820245499</c:v>
                </c:pt>
                <c:pt idx="884">
                  <c:v>43769.8486383774</c:v>
                </c:pt>
                <c:pt idx="885">
                  <c:v>-43769.8486383774</c:v>
                </c:pt>
                <c:pt idx="886">
                  <c:v>43969.794517710499</c:v>
                </c:pt>
                <c:pt idx="887">
                  <c:v>-43969.794517710499</c:v>
                </c:pt>
                <c:pt idx="888">
                  <c:v>44156.772154351303</c:v>
                </c:pt>
                <c:pt idx="889">
                  <c:v>-44156.772154351303</c:v>
                </c:pt>
                <c:pt idx="890">
                  <c:v>44330.664065082601</c:v>
                </c:pt>
                <c:pt idx="891">
                  <c:v>-44330.664065082601</c:v>
                </c:pt>
                <c:pt idx="892">
                  <c:v>44491.3566415881</c:v>
                </c:pt>
                <c:pt idx="893">
                  <c:v>-44491.3566415881</c:v>
                </c:pt>
                <c:pt idx="894">
                  <c:v>44638.7402035294</c:v>
                </c:pt>
                <c:pt idx="895">
                  <c:v>-44638.7402035294</c:v>
                </c:pt>
                <c:pt idx="896">
                  <c:v>44772.7090504554</c:v>
                </c:pt>
                <c:pt idx="897">
                  <c:v>-44772.7090504554</c:v>
                </c:pt>
                <c:pt idx="898">
                  <c:v>44893.161512521903</c:v>
                </c:pt>
                <c:pt idx="899">
                  <c:v>-44893.161512521903</c:v>
                </c:pt>
                <c:pt idx="900">
                  <c:v>45000</c:v>
                </c:pt>
                <c:pt idx="901">
                  <c:v>-45000</c:v>
                </c:pt>
                <c:pt idx="902">
                  <c:v>45093.131051553202</c:v>
                </c:pt>
                <c:pt idx="903">
                  <c:v>-45093.131051553202</c:v>
                </c:pt>
                <c:pt idx="904">
                  <c:v>45172.4653812631</c:v>
                </c:pt>
                <c:pt idx="905">
                  <c:v>-45172.4653812631</c:v>
                </c:pt>
                <c:pt idx="906">
                  <c:v>45237.917924382098</c:v>
                </c:pt>
                <c:pt idx="907">
                  <c:v>-45237.917924382098</c:v>
                </c:pt>
                <c:pt idx="908">
                  <c:v>45289.407881796003</c:v>
                </c:pt>
                <c:pt idx="909">
                  <c:v>-45289.407881796003</c:v>
                </c:pt>
                <c:pt idx="910">
                  <c:v>45326.858763174401</c:v>
                </c:pt>
                <c:pt idx="911">
                  <c:v>-45326.858763174401</c:v>
                </c:pt>
                <c:pt idx="912">
                  <c:v>45350.198428793199</c:v>
                </c:pt>
                <c:pt idx="913">
                  <c:v>-45350.198428793199</c:v>
                </c:pt>
                <c:pt idx="914">
                  <c:v>45359.359130008401</c:v>
                </c:pt>
                <c:pt idx="915">
                  <c:v>-45359.359130008401</c:v>
                </c:pt>
                <c:pt idx="916">
                  <c:v>45354.277548363898</c:v>
                </c:pt>
                <c:pt idx="917">
                  <c:v>-45354.277548363898</c:v>
                </c:pt>
                <c:pt idx="918">
                  <c:v>45334.894833316801</c:v>
                </c:pt>
                <c:pt idx="919">
                  <c:v>-45334.894833316801</c:v>
                </c:pt>
                <c:pt idx="920">
                  <c:v>45301.156638561501</c:v>
                </c:pt>
                <c:pt idx="921">
                  <c:v>-45301.156638561501</c:v>
                </c:pt>
                <c:pt idx="922">
                  <c:v>45253.013156937297</c:v>
                </c:pt>
                <c:pt idx="923">
                  <c:v>-45253.013156937297</c:v>
                </c:pt>
                <c:pt idx="924">
                  <c:v>45190.419153901799</c:v>
                </c:pt>
                <c:pt idx="925">
                  <c:v>-45190.419153901799</c:v>
                </c:pt>
                <c:pt idx="926">
                  <c:v>45113.3339995563</c:v>
                </c:pt>
                <c:pt idx="927">
                  <c:v>-45113.3339995563</c:v>
                </c:pt>
                <c:pt idx="928">
                  <c:v>45021.721699206202</c:v>
                </c:pt>
                <c:pt idx="929">
                  <c:v>-45021.721699206202</c:v>
                </c:pt>
                <c:pt idx="930">
                  <c:v>44915.550922441602</c:v>
                </c:pt>
                <c:pt idx="931">
                  <c:v>-44915.550922441602</c:v>
                </c:pt>
                <c:pt idx="932">
                  <c:v>44794.795030725603</c:v>
                </c:pt>
                <c:pt idx="933">
                  <c:v>-44794.795030725603</c:v>
                </c:pt>
                <c:pt idx="934">
                  <c:v>44659.4321034737</c:v>
                </c:pt>
                <c:pt idx="935">
                  <c:v>-44659.4321034737</c:v>
                </c:pt>
                <c:pt idx="936">
                  <c:v>44509.444962613103</c:v>
                </c:pt>
                <c:pt idx="937">
                  <c:v>-44509.444962613103</c:v>
                </c:pt>
                <c:pt idx="938">
                  <c:v>44344.821195607903</c:v>
                </c:pt>
                <c:pt idx="939">
                  <c:v>-44344.821195607903</c:v>
                </c:pt>
                <c:pt idx="940">
                  <c:v>44165.553176937698</c:v>
                </c:pt>
                <c:pt idx="941">
                  <c:v>-44165.553176937698</c:v>
                </c:pt>
                <c:pt idx="942">
                  <c:v>43971.638088018197</c:v>
                </c:pt>
                <c:pt idx="943">
                  <c:v>-43971.638088018197</c:v>
                </c:pt>
                <c:pt idx="944">
                  <c:v>43763.077935552297</c:v>
                </c:pt>
                <c:pt idx="945">
                  <c:v>-43763.077935552297</c:v>
                </c:pt>
                <c:pt idx="946">
                  <c:v>43539.879568300399</c:v>
                </c:pt>
                <c:pt idx="947">
                  <c:v>-43539.879568300399</c:v>
                </c:pt>
                <c:pt idx="948">
                  <c:v>43302.054692259197</c:v>
                </c:pt>
                <c:pt idx="949">
                  <c:v>-43302.054692259197</c:v>
                </c:pt>
                <c:pt idx="950">
                  <c:v>43049.619884240798</c:v>
                </c:pt>
                <c:pt idx="951">
                  <c:v>-43049.619884240798</c:v>
                </c:pt>
                <c:pt idx="952">
                  <c:v>42782.596603840298</c:v>
                </c:pt>
                <c:pt idx="953">
                  <c:v>-42782.596603840298</c:v>
                </c:pt>
                <c:pt idx="954">
                  <c:v>42501.011203785099</c:v>
                </c:pt>
                <c:pt idx="955">
                  <c:v>-42501.011203785099</c:v>
                </c:pt>
                <c:pt idx="956">
                  <c:v>42204.894938656696</c:v>
                </c:pt>
                <c:pt idx="957">
                  <c:v>-42204.894938656696</c:v>
                </c:pt>
                <c:pt idx="958">
                  <c:v>41894.283971976998</c:v>
                </c:pt>
                <c:pt idx="959">
                  <c:v>-41894.283971976998</c:v>
                </c:pt>
                <c:pt idx="960">
                  <c:v>41569.219381652998</c:v>
                </c:pt>
                <c:pt idx="961">
                  <c:v>-41569.219381652998</c:v>
                </c:pt>
                <c:pt idx="962">
                  <c:v>41229.747163771601</c:v>
                </c:pt>
                <c:pt idx="963">
                  <c:v>-41229.747163771601</c:v>
                </c:pt>
                <c:pt idx="964">
                  <c:v>40875.9182347397</c:v>
                </c:pt>
                <c:pt idx="965">
                  <c:v>-40875.9182347397</c:v>
                </c:pt>
                <c:pt idx="966">
                  <c:v>40507.788431763998</c:v>
                </c:pt>
                <c:pt idx="967">
                  <c:v>-40507.788431763998</c:v>
                </c:pt>
                <c:pt idx="968">
                  <c:v>40125.418511664</c:v>
                </c:pt>
                <c:pt idx="969">
                  <c:v>-40125.418511664</c:v>
                </c:pt>
                <c:pt idx="970">
                  <c:v>39728.874148016097</c:v>
                </c:pt>
                <c:pt idx="971">
                  <c:v>-39728.874148016097</c:v>
                </c:pt>
                <c:pt idx="972">
                  <c:v>39318.225926622399</c:v>
                </c:pt>
                <c:pt idx="973">
                  <c:v>-39318.225926622399</c:v>
                </c:pt>
                <c:pt idx="974">
                  <c:v>38893.549339303099</c:v>
                </c:pt>
                <c:pt idx="975">
                  <c:v>-38893.549339303099</c:v>
                </c:pt>
                <c:pt idx="976">
                  <c:v>38454.924776008003</c:v>
                </c:pt>
                <c:pt idx="977">
                  <c:v>-38454.924776008003</c:v>
                </c:pt>
                <c:pt idx="978">
                  <c:v>38002.437515245801</c:v>
                </c:pt>
                <c:pt idx="979">
                  <c:v>-38002.437515245801</c:v>
                </c:pt>
                <c:pt idx="980">
                  <c:v>37536.1777128299</c:v>
                </c:pt>
                <c:pt idx="981">
                  <c:v>-37536.1777128299</c:v>
                </c:pt>
                <c:pt idx="982">
                  <c:v>37056.240388938102</c:v>
                </c:pt>
                <c:pt idx="983">
                  <c:v>-37056.240388938102</c:v>
                </c:pt>
                <c:pt idx="984">
                  <c:v>36562.7254134877</c:v>
                </c:pt>
                <c:pt idx="985">
                  <c:v>-36562.7254134877</c:v>
                </c:pt>
                <c:pt idx="986">
                  <c:v>36055.7374898251</c:v>
                </c:pt>
                <c:pt idx="987">
                  <c:v>-36055.7374898251</c:v>
                </c:pt>
                <c:pt idx="988">
                  <c:v>35535.386136729299</c:v>
                </c:pt>
                <c:pt idx="989">
                  <c:v>-35535.386136729299</c:v>
                </c:pt>
                <c:pt idx="990">
                  <c:v>35001.785668734003</c:v>
                </c:pt>
                <c:pt idx="991">
                  <c:v>-35001.785668734003</c:v>
                </c:pt>
                <c:pt idx="992">
                  <c:v>34455.055174766203</c:v>
                </c:pt>
                <c:pt idx="993">
                  <c:v>-34455.055174766203</c:v>
                </c:pt>
                <c:pt idx="994">
                  <c:v>33895.318495106098</c:v>
                </c:pt>
                <c:pt idx="995">
                  <c:v>-33895.318495106098</c:v>
                </c:pt>
                <c:pt idx="996">
                  <c:v>33322.704196671097</c:v>
                </c:pt>
                <c:pt idx="997">
                  <c:v>-33322.704196671097</c:v>
                </c:pt>
                <c:pt idx="998">
                  <c:v>32737.3455466263</c:v>
                </c:pt>
                <c:pt idx="999">
                  <c:v>-32737.3455466263</c:v>
                </c:pt>
                <c:pt idx="1000">
                  <c:v>32139.380484326899</c:v>
                </c:pt>
                <c:pt idx="1001">
                  <c:v>-32139.380484326899</c:v>
                </c:pt>
                <c:pt idx="1002">
                  <c:v>31528.9515915968</c:v>
                </c:pt>
                <c:pt idx="1003">
                  <c:v>-31528.9515915968</c:v>
                </c:pt>
                <c:pt idx="1004">
                  <c:v>30906.206061347999</c:v>
                </c:pt>
                <c:pt idx="1005">
                  <c:v>-30906.206061347999</c:v>
                </c:pt>
                <c:pt idx="1006">
                  <c:v>30271.295664548001</c:v>
                </c:pt>
                <c:pt idx="1007">
                  <c:v>-30271.295664548001</c:v>
                </c:pt>
                <c:pt idx="1008">
                  <c:v>29624.376715540599</c:v>
                </c:pt>
                <c:pt idx="1009">
                  <c:v>-29624.376715540599</c:v>
                </c:pt>
                <c:pt idx="1010">
                  <c:v>28965.610035727801</c:v>
                </c:pt>
                <c:pt idx="1011">
                  <c:v>-28965.610035727801</c:v>
                </c:pt>
                <c:pt idx="1012">
                  <c:v>28295.160915619799</c:v>
                </c:pt>
                <c:pt idx="1013">
                  <c:v>-28295.160915619799</c:v>
                </c:pt>
                <c:pt idx="1014">
                  <c:v>27613.1990752618</c:v>
                </c:pt>
                <c:pt idx="1015">
                  <c:v>-27613.1990752618</c:v>
                </c:pt>
                <c:pt idx="1016">
                  <c:v>26919.898623046702</c:v>
                </c:pt>
                <c:pt idx="1017">
                  <c:v>-26919.898623046702</c:v>
                </c:pt>
                <c:pt idx="1018">
                  <c:v>26215.438012921699</c:v>
                </c:pt>
                <c:pt idx="1019">
                  <c:v>-26215.438012921699</c:v>
                </c:pt>
                <c:pt idx="1020">
                  <c:v>25499.999999999902</c:v>
                </c:pt>
                <c:pt idx="1021">
                  <c:v>-25499.999999999902</c:v>
                </c:pt>
                <c:pt idx="1022">
                  <c:v>24773.771594587801</c:v>
                </c:pt>
                <c:pt idx="1023">
                  <c:v>-24773.771594587801</c:v>
                </c:pt>
                <c:pt idx="1024">
                  <c:v>24036.9440146376</c:v>
                </c:pt>
                <c:pt idx="1025">
                  <c:v>-24036.9440146376</c:v>
                </c:pt>
                <c:pt idx="1026">
                  <c:v>23289.712636638698</c:v>
                </c:pt>
                <c:pt idx="1027">
                  <c:v>-23289.712636638698</c:v>
                </c:pt>
                <c:pt idx="1028">
                  <c:v>22532.276944958601</c:v>
                </c:pt>
                <c:pt idx="1029">
                  <c:v>-22532.276944958601</c:v>
                </c:pt>
                <c:pt idx="1030">
                  <c:v>21764.840479646002</c:v>
                </c:pt>
                <c:pt idx="1031">
                  <c:v>-21764.840479646002</c:v>
                </c:pt>
                <c:pt idx="1032">
                  <c:v>20987.610782711301</c:v>
                </c:pt>
                <c:pt idx="1033">
                  <c:v>-20987.610782711301</c:v>
                </c:pt>
                <c:pt idx="1034">
                  <c:v>20200.7993428954</c:v>
                </c:pt>
                <c:pt idx="1035">
                  <c:v>-20200.7993428954</c:v>
                </c:pt>
                <c:pt idx="1036">
                  <c:v>19404.6215389442</c:v>
                </c:pt>
                <c:pt idx="1037">
                  <c:v>-19404.6215389442</c:v>
                </c:pt>
                <c:pt idx="1038">
                  <c:v>18599.2965814011</c:v>
                </c:pt>
                <c:pt idx="1039">
                  <c:v>-18599.2965814011</c:v>
                </c:pt>
                <c:pt idx="1040">
                  <c:v>17785.047452934701</c:v>
                </c:pt>
                <c:pt idx="1041">
                  <c:v>-17785.047452934701</c:v>
                </c:pt>
                <c:pt idx="1042">
                  <c:v>16962.1008472178</c:v>
                </c:pt>
                <c:pt idx="1043">
                  <c:v>-16962.1008472178</c:v>
                </c:pt>
                <c:pt idx="1044">
                  <c:v>16130.687106372199</c:v>
                </c:pt>
                <c:pt idx="1045">
                  <c:v>-16130.687106372199</c:v>
                </c:pt>
                <c:pt idx="1046">
                  <c:v>15291.040156999101</c:v>
                </c:pt>
                <c:pt idx="1047">
                  <c:v>-15291.040156999101</c:v>
                </c:pt>
                <c:pt idx="1048">
                  <c:v>14443.3974448107</c:v>
                </c:pt>
                <c:pt idx="1049">
                  <c:v>-14443.3974448107</c:v>
                </c:pt>
                <c:pt idx="1050">
                  <c:v>13587.999867882299</c:v>
                </c:pt>
                <c:pt idx="1051">
                  <c:v>-13587.999867882299</c:v>
                </c:pt>
                <c:pt idx="1052">
                  <c:v>12725.091708542401</c:v>
                </c:pt>
                <c:pt idx="1053">
                  <c:v>-12725.091708542401</c:v>
                </c:pt>
                <c:pt idx="1054">
                  <c:v>11854.9205639217</c:v>
                </c:pt>
                <c:pt idx="1055">
                  <c:v>-11854.9205639217</c:v>
                </c:pt>
                <c:pt idx="1056">
                  <c:v>10977.7372751776</c:v>
                </c:pt>
                <c:pt idx="1057">
                  <c:v>-10977.7372751776</c:v>
                </c:pt>
                <c:pt idx="1058">
                  <c:v>10093.795855419199</c:v>
                </c:pt>
                <c:pt idx="1059">
                  <c:v>-10093.795855419199</c:v>
                </c:pt>
                <c:pt idx="1060">
                  <c:v>9203.3534163473105</c:v>
                </c:pt>
                <c:pt idx="1061">
                  <c:v>-9203.3534163473105</c:v>
                </c:pt>
                <c:pt idx="1062">
                  <c:v>8306.6700936362304</c:v>
                </c:pt>
                <c:pt idx="1063">
                  <c:v>-8306.6700936362304</c:v>
                </c:pt>
                <c:pt idx="1064">
                  <c:v>7404.0089710755101</c:v>
                </c:pt>
                <c:pt idx="1065">
                  <c:v>-7404.0089710755101</c:v>
                </c:pt>
                <c:pt idx="1066">
                  <c:v>6495.63600349435</c:v>
                </c:pt>
                <c:pt idx="1067">
                  <c:v>-6495.63600349435</c:v>
                </c:pt>
                <c:pt idx="1068">
                  <c:v>5581.8199384927402</c:v>
                </c:pt>
                <c:pt idx="1069">
                  <c:v>-5581.8199384927402</c:v>
                </c:pt>
                <c:pt idx="1070">
                  <c:v>4662.8322369997204</c:v>
                </c:pt>
                <c:pt idx="1071">
                  <c:v>-4662.8322369997204</c:v>
                </c:pt>
                <c:pt idx="1072">
                  <c:v>3738.9469926850902</c:v>
                </c:pt>
                <c:pt idx="1073">
                  <c:v>-3738.9469926850902</c:v>
                </c:pt>
                <c:pt idx="1074">
                  <c:v>2810.4408502461101</c:v>
                </c:pt>
                <c:pt idx="1075">
                  <c:v>-2810.4408502461101</c:v>
                </c:pt>
                <c:pt idx="1076">
                  <c:v>1877.5929225945499</c:v>
                </c:pt>
                <c:pt idx="1077">
                  <c:v>-1877.5929225945499</c:v>
                </c:pt>
                <c:pt idx="1078">
                  <c:v>940.68470696954205</c:v>
                </c:pt>
                <c:pt idx="1079">
                  <c:v>-940.68470696954205</c:v>
                </c:pt>
                <c:pt idx="1080" formatCode="0.00E+00">
                  <c:v>1.9839278146187099E-11</c:v>
                </c:pt>
                <c:pt idx="1081" formatCode="0.00E+00">
                  <c:v>-1.9839278146187099E-11</c:v>
                </c:pt>
                <c:pt idx="1082">
                  <c:v>-944.17518825705497</c:v>
                </c:pt>
                <c:pt idx="1083">
                  <c:v>944.17518825705497</c:v>
                </c:pt>
                <c:pt idx="1084">
                  <c:v>-1891.5527212755101</c:v>
                </c:pt>
                <c:pt idx="1085">
                  <c:v>1891.5527212755101</c:v>
                </c:pt>
                <c:pt idx="1086">
                  <c:v>-2841.84242399184</c:v>
                </c:pt>
                <c:pt idx="1087">
                  <c:v>2841.84242399184</c:v>
                </c:pt>
                <c:pt idx="1088">
                  <c:v>-3794.7521716804399</c:v>
                </c:pt>
                <c:pt idx="1089">
                  <c:v>3794.7521716804399</c:v>
                </c:pt>
                <c:pt idx="1090">
                  <c:v>-4749.9879797473404</c:v>
                </c:pt>
                <c:pt idx="1091">
                  <c:v>4749.9879797473404</c:v>
                </c:pt>
                <c:pt idx="1092">
                  <c:v>-5707.25409441389</c:v>
                </c:pt>
                <c:pt idx="1093">
                  <c:v>5707.25409441389</c:v>
                </c:pt>
                <c:pt idx="1094">
                  <c:v>-6666.2530842615197</c:v>
                </c:pt>
                <c:pt idx="1095">
                  <c:v>6666.2530842615197</c:v>
                </c:pt>
                <c:pt idx="1096">
                  <c:v>-7626.68593261157</c:v>
                </c:pt>
                <c:pt idx="1097">
                  <c:v>7626.68593261157</c:v>
                </c:pt>
                <c:pt idx="1098">
                  <c:v>-8588.2521307087009</c:v>
                </c:pt>
                <c:pt idx="1099">
                  <c:v>8588.2521307087009</c:v>
                </c:pt>
                <c:pt idx="1100">
                  <c:v>-9550.64977168113</c:v>
                </c:pt>
                <c:pt idx="1101">
                  <c:v>9550.64977168113</c:v>
                </c:pt>
                <c:pt idx="1102">
                  <c:v>-10513.5756452476</c:v>
                </c:pt>
                <c:pt idx="1103">
                  <c:v>10513.5756452476</c:v>
                </c:pt>
                <c:pt idx="1104">
                  <c:v>-11476.725333140201</c:v>
                </c:pt>
                <c:pt idx="1105">
                  <c:v>11476.725333140201</c:v>
                </c:pt>
                <c:pt idx="1106">
                  <c:v>-12439.7933052157</c:v>
                </c:pt>
                <c:pt idx="1107">
                  <c:v>12439.7933052157</c:v>
                </c:pt>
                <c:pt idx="1108">
                  <c:v>-13402.4730162216</c:v>
                </c:pt>
                <c:pt idx="1109">
                  <c:v>13402.4730162216</c:v>
                </c:pt>
                <c:pt idx="1110">
                  <c:v>-14364.4570031898</c:v>
                </c:pt>
                <c:pt idx="1111">
                  <c:v>14364.4570031898</c:v>
                </c:pt>
                <c:pt idx="1112">
                  <c:v>-15325.436983425099</c:v>
                </c:pt>
                <c:pt idx="1113">
                  <c:v>15325.436983425099</c:v>
                </c:pt>
                <c:pt idx="1114">
                  <c:v>-16285.103953056399</c:v>
                </c:pt>
                <c:pt idx="1115">
                  <c:v>16285.103953056399</c:v>
                </c:pt>
                <c:pt idx="1116">
                  <c:v>-17243.148286121999</c:v>
                </c:pt>
                <c:pt idx="1117">
                  <c:v>17243.148286121999</c:v>
                </c:pt>
                <c:pt idx="1118">
                  <c:v>-18199.259834155</c:v>
                </c:pt>
                <c:pt idx="1119">
                  <c:v>18199.259834155</c:v>
                </c:pt>
                <c:pt idx="1120">
                  <c:v>-19153.128026237398</c:v>
                </c:pt>
                <c:pt idx="1121">
                  <c:v>19153.128026237398</c:v>
                </c:pt>
                <c:pt idx="1122">
                  <c:v>-20104.441969491301</c:v>
                </c:pt>
                <c:pt idx="1123">
                  <c:v>20104.441969491301</c:v>
                </c:pt>
                <c:pt idx="1124">
                  <c:v>-21052.8905499742</c:v>
                </c:pt>
                <c:pt idx="1125">
                  <c:v>21052.8905499742</c:v>
                </c:pt>
                <c:pt idx="1126">
                  <c:v>-21998.162533946001</c:v>
                </c:pt>
                <c:pt idx="1127">
                  <c:v>21998.162533946001</c:v>
                </c:pt>
                <c:pt idx="1128">
                  <c:v>-22939.946669475099</c:v>
                </c:pt>
                <c:pt idx="1129">
                  <c:v>22939.946669475099</c:v>
                </c:pt>
                <c:pt idx="1130">
                  <c:v>-23877.9317883494</c:v>
                </c:pt>
                <c:pt idx="1131">
                  <c:v>23877.9317883494</c:v>
                </c:pt>
                <c:pt idx="1132">
                  <c:v>-24811.8069082617</c:v>
                </c:pt>
                <c:pt idx="1133">
                  <c:v>24811.8069082617</c:v>
                </c:pt>
                <c:pt idx="1134">
                  <c:v>-25741.261335232299</c:v>
                </c:pt>
                <c:pt idx="1135">
                  <c:v>25741.261335232299</c:v>
                </c:pt>
                <c:pt idx="1136">
                  <c:v>-26665.9847662385</c:v>
                </c:pt>
                <c:pt idx="1137">
                  <c:v>26665.9847662385</c:v>
                </c:pt>
                <c:pt idx="1138">
                  <c:v>-27585.667392016501</c:v>
                </c:pt>
                <c:pt idx="1139">
                  <c:v>27585.667392016501</c:v>
                </c:pt>
                <c:pt idx="1140">
                  <c:v>-28499.999999999902</c:v>
                </c:pt>
                <c:pt idx="1141">
                  <c:v>28499.999999999902</c:v>
                </c:pt>
                <c:pt idx="1142">
                  <c:v>-29408.674077364001</c:v>
                </c:pt>
                <c:pt idx="1143">
                  <c:v>29408.674077364001</c:v>
                </c:pt>
                <c:pt idx="1144">
                  <c:v>-30311.3819141393</c:v>
                </c:pt>
                <c:pt idx="1145">
                  <c:v>30311.3819141393</c:v>
                </c:pt>
                <c:pt idx="1146">
                  <c:v>-31207.816706361002</c:v>
                </c:pt>
                <c:pt idx="1147">
                  <c:v>31207.816706361002</c:v>
                </c:pt>
                <c:pt idx="1148">
                  <c:v>-32097.6726592208</c:v>
                </c:pt>
                <c:pt idx="1149">
                  <c:v>32097.6726592208</c:v>
                </c:pt>
                <c:pt idx="1150">
                  <c:v>-32980.645090185099</c:v>
                </c:pt>
                <c:pt idx="1151">
                  <c:v>32980.645090185099</c:v>
                </c:pt>
                <c:pt idx="1152">
                  <c:v>-33856.430532046397</c:v>
                </c:pt>
                <c:pt idx="1153">
                  <c:v>33856.430532046397</c:v>
                </c:pt>
                <c:pt idx="1154">
                  <c:v>-34724.726835873102</c:v>
                </c:pt>
                <c:pt idx="1155">
                  <c:v>34724.726835873102</c:v>
                </c:pt>
                <c:pt idx="1156">
                  <c:v>-35585.233273823003</c:v>
                </c:pt>
                <c:pt idx="1157">
                  <c:v>35585.233273823003</c:v>
                </c:pt>
                <c:pt idx="1158">
                  <c:v>-36437.650641785498</c:v>
                </c:pt>
                <c:pt idx="1159">
                  <c:v>36437.650641785498</c:v>
                </c:pt>
                <c:pt idx="1160">
                  <c:v>-37281.681361819297</c:v>
                </c:pt>
                <c:pt idx="1161">
                  <c:v>37281.681361819297</c:v>
                </c:pt>
                <c:pt idx="1162">
                  <c:v>-38117.029584348398</c:v>
                </c:pt>
                <c:pt idx="1163">
                  <c:v>38117.029584348398</c:v>
                </c:pt>
                <c:pt idx="1164">
                  <c:v>-38943.401290085501</c:v>
                </c:pt>
                <c:pt idx="1165">
                  <c:v>38943.401290085501</c:v>
                </c:pt>
                <c:pt idx="1166">
                  <c:v>-39760.504391643597</c:v>
                </c:pt>
                <c:pt idx="1167">
                  <c:v>39760.504391643597</c:v>
                </c:pt>
                <c:pt idx="1168">
                  <c:v>-40568.048834805399</c:v>
                </c:pt>
                <c:pt idx="1169">
                  <c:v>40568.048834805399</c:v>
                </c:pt>
                <c:pt idx="1170">
                  <c:v>-41365.746699413001</c:v>
                </c:pt>
                <c:pt idx="1171">
                  <c:v>41365.746699413001</c:v>
                </c:pt>
                <c:pt idx="1172">
                  <c:v>-42153.312299844903</c:v>
                </c:pt>
                <c:pt idx="1173">
                  <c:v>42153.312299844903</c:v>
                </c:pt>
                <c:pt idx="1174">
                  <c:v>-42930.462285045302</c:v>
                </c:pt>
                <c:pt idx="1175">
                  <c:v>42930.462285045302</c:v>
                </c:pt>
                <c:pt idx="1176">
                  <c:v>-43696.915738070697</c:v>
                </c:pt>
                <c:pt idx="1177">
                  <c:v>43696.915738070697</c:v>
                </c:pt>
                <c:pt idx="1178">
                  <c:v>-44452.394275121202</c:v>
                </c:pt>
                <c:pt idx="1179">
                  <c:v>44452.394275121202</c:v>
                </c:pt>
                <c:pt idx="1180">
                  <c:v>-45196.622144019697</c:v>
                </c:pt>
                <c:pt idx="1181">
                  <c:v>45196.622144019697</c:v>
                </c:pt>
                <c:pt idx="1182">
                  <c:v>-45929.326322106899</c:v>
                </c:pt>
                <c:pt idx="1183">
                  <c:v>45929.326322106899</c:v>
                </c:pt>
                <c:pt idx="1184">
                  <c:v>-46650.236613517904</c:v>
                </c:pt>
                <c:pt idx="1185">
                  <c:v>46650.236613517904</c:v>
                </c:pt>
                <c:pt idx="1186">
                  <c:v>-47359.085745804397</c:v>
                </c:pt>
                <c:pt idx="1187">
                  <c:v>47359.085745804397</c:v>
                </c:pt>
                <c:pt idx="1188">
                  <c:v>-48055.609465871799</c:v>
                </c:pt>
                <c:pt idx="1189">
                  <c:v>48055.609465871799</c:v>
                </c:pt>
                <c:pt idx="1190">
                  <c:v>-48739.546635195002</c:v>
                </c:pt>
                <c:pt idx="1191">
                  <c:v>48739.546635195002</c:v>
                </c:pt>
                <c:pt idx="1192">
                  <c:v>-49410.639324280397</c:v>
                </c:pt>
                <c:pt idx="1193">
                  <c:v>49410.639324280397</c:v>
                </c:pt>
                <c:pt idx="1194">
                  <c:v>-50068.632906341802</c:v>
                </c:pt>
                <c:pt idx="1195">
                  <c:v>50068.632906341802</c:v>
                </c:pt>
                <c:pt idx="1196">
                  <c:v>-50713.276150154197</c:v>
                </c:pt>
                <c:pt idx="1197">
                  <c:v>50713.276150154197</c:v>
                </c:pt>
                <c:pt idx="1198">
                  <c:v>-51344.321312056498</c:v>
                </c:pt>
                <c:pt idx="1199">
                  <c:v>51344.321312056498</c:v>
                </c:pt>
                <c:pt idx="1200">
                  <c:v>-51961.5242270663</c:v>
                </c:pt>
                <c:pt idx="1201">
                  <c:v>51961.5242270663</c:v>
                </c:pt>
                <c:pt idx="1202">
                  <c:v>-52564.644399077602</c:v>
                </c:pt>
                <c:pt idx="1203">
                  <c:v>52564.644399077602</c:v>
                </c:pt>
                <c:pt idx="1204">
                  <c:v>-53153.445090107401</c:v>
                </c:pt>
                <c:pt idx="1205">
                  <c:v>53153.445090107401</c:v>
                </c:pt>
                <c:pt idx="1206">
                  <c:v>-53727.693408558502</c:v>
                </c:pt>
                <c:pt idx="1207">
                  <c:v>53727.693408558502</c:v>
                </c:pt>
                <c:pt idx="1208">
                  <c:v>-54287.160396469597</c:v>
                </c:pt>
                <c:pt idx="1209">
                  <c:v>54287.160396469597</c:v>
                </c:pt>
                <c:pt idx="1210">
                  <c:v>-54831.621115717302</c:v>
                </c:pt>
                <c:pt idx="1211">
                  <c:v>54831.621115717302</c:v>
                </c:pt>
                <c:pt idx="1212">
                  <c:v>-55360.854733141503</c:v>
                </c:pt>
                <c:pt idx="1213">
                  <c:v>55360.854733141503</c:v>
                </c:pt>
                <c:pt idx="1214">
                  <c:v>-55874.644604563102</c:v>
                </c:pt>
                <c:pt idx="1215">
                  <c:v>55874.644604563102</c:v>
                </c:pt>
                <c:pt idx="1216">
                  <c:v>-56372.778357660602</c:v>
                </c:pt>
                <c:pt idx="1217">
                  <c:v>56372.778357660602</c:v>
                </c:pt>
                <c:pt idx="1218">
                  <c:v>-56855.047973679502</c:v>
                </c:pt>
                <c:pt idx="1219">
                  <c:v>56855.047973679502</c:v>
                </c:pt>
                <c:pt idx="1220">
                  <c:v>-57321.249867940402</c:v>
                </c:pt>
                <c:pt idx="1221">
                  <c:v>57321.249867940402</c:v>
                </c:pt>
                <c:pt idx="1222">
                  <c:v>-57771.1849691182</c:v>
                </c:pt>
                <c:pt idx="1223">
                  <c:v>57771.1849691182</c:v>
                </c:pt>
                <c:pt idx="1224">
                  <c:v>-58204.658797263299</c:v>
                </c:pt>
                <c:pt idx="1225">
                  <c:v>58204.658797263299</c:v>
                </c:pt>
                <c:pt idx="1226">
                  <c:v>-58621.481540533998</c:v>
                </c:pt>
                <c:pt idx="1227">
                  <c:v>58621.481540533998</c:v>
                </c:pt>
                <c:pt idx="1228">
                  <c:v>-59021.468130612702</c:v>
                </c:pt>
                <c:pt idx="1229">
                  <c:v>59021.468130612702</c:v>
                </c:pt>
                <c:pt idx="1230">
                  <c:v>-59404.438316777698</c:v>
                </c:pt>
                <c:pt idx="1231">
                  <c:v>59404.438316777698</c:v>
                </c:pt>
                <c:pt idx="1232">
                  <c:v>-59770.216738601302</c:v>
                </c:pt>
                <c:pt idx="1233">
                  <c:v>59770.216738601302</c:v>
                </c:pt>
                <c:pt idx="1234">
                  <c:v>-60118.632997248998</c:v>
                </c:pt>
                <c:pt idx="1235">
                  <c:v>60118.632997248998</c:v>
                </c:pt>
                <c:pt idx="1236">
                  <c:v>-60449.521725349099</c:v>
                </c:pt>
                <c:pt idx="1237">
                  <c:v>60449.521725349099</c:v>
                </c:pt>
                <c:pt idx="1238">
                  <c:v>-60762.722655410304</c:v>
                </c:pt>
                <c:pt idx="1239">
                  <c:v>60762.722655410304</c:v>
                </c:pt>
                <c:pt idx="1240">
                  <c:v>-61058.080686756897</c:v>
                </c:pt>
                <c:pt idx="1241">
                  <c:v>61058.080686756897</c:v>
                </c:pt>
                <c:pt idx="1242">
                  <c:v>-61335.445950957997</c:v>
                </c:pt>
                <c:pt idx="1243">
                  <c:v>61335.445950957997</c:v>
                </c:pt>
                <c:pt idx="1244">
                  <c:v>-61594.673875725603</c:v>
                </c:pt>
                <c:pt idx="1245">
                  <c:v>61594.673875725603</c:v>
                </c:pt>
                <c:pt idx="1246">
                  <c:v>-61835.625247254298</c:v>
                </c:pt>
                <c:pt idx="1247">
                  <c:v>61835.625247254298</c:v>
                </c:pt>
                <c:pt idx="1248">
                  <c:v>-62058.166270980197</c:v>
                </c:pt>
                <c:pt idx="1249">
                  <c:v>62058.166270980197</c:v>
                </c:pt>
                <c:pt idx="1250">
                  <c:v>-62262.168630733999</c:v>
                </c:pt>
                <c:pt idx="1251">
                  <c:v>62262.168630733999</c:v>
                </c:pt>
                <c:pt idx="1252">
                  <c:v>-62447.509546264999</c:v>
                </c:pt>
                <c:pt idx="1253">
                  <c:v>62447.509546264999</c:v>
                </c:pt>
                <c:pt idx="1254">
                  <c:v>-62614.071829111701</c:v>
                </c:pt>
                <c:pt idx="1255">
                  <c:v>62614.071829111701</c:v>
                </c:pt>
                <c:pt idx="1256">
                  <c:v>-62761.743936799197</c:v>
                </c:pt>
                <c:pt idx="1257">
                  <c:v>62761.743936799197</c:v>
                </c:pt>
                <c:pt idx="1258">
                  <c:v>-62890.420025337</c:v>
                </c:pt>
                <c:pt idx="1259">
                  <c:v>62890.420025337</c:v>
                </c:pt>
                <c:pt idx="1260">
                  <c:v>-63000</c:v>
                </c:pt>
                <c:pt idx="1261">
                  <c:v>63000</c:v>
                </c:pt>
                <c:pt idx="1262">
                  <c:v>-63090.389564368197</c:v>
                </c:pt>
                <c:pt idx="1263">
                  <c:v>63090.389564368197</c:v>
                </c:pt>
                <c:pt idx="1264">
                  <c:v>-63161.500267606803</c:v>
                </c:pt>
                <c:pt idx="1265">
                  <c:v>63161.500267606803</c:v>
                </c:pt>
                <c:pt idx="1266">
                  <c:v>-63213.249549964501</c:v>
                </c:pt>
                <c:pt idx="1267">
                  <c:v>63213.249549964501</c:v>
                </c:pt>
                <c:pt idx="1268">
                  <c:v>-63245.560786472801</c:v>
                </c:pt>
                <c:pt idx="1269">
                  <c:v>63245.560786472801</c:v>
                </c:pt>
                <c:pt idx="1270">
                  <c:v>-63258.363328825799</c:v>
                </c:pt>
                <c:pt idx="1271">
                  <c:v>63258.363328825799</c:v>
                </c:pt>
                <c:pt idx="1272">
                  <c:v>-63251.5925454221</c:v>
                </c:pt>
                <c:pt idx="1273">
                  <c:v>63251.5925454221</c:v>
                </c:pt>
                <c:pt idx="1274">
                  <c:v>-63225.1898595522</c:v>
                </c:pt>
                <c:pt idx="1275">
                  <c:v>63225.1898595522</c:v>
                </c:pt>
                <c:pt idx="1276">
                  <c:v>-63179.102785712101</c:v>
                </c:pt>
                <c:pt idx="1277">
                  <c:v>63179.102785712101</c:v>
                </c:pt>
                <c:pt idx="1278">
                  <c:v>-63113.284964029299</c:v>
                </c:pt>
                <c:pt idx="1279">
                  <c:v>63113.284964029299</c:v>
                </c:pt>
                <c:pt idx="1280">
                  <c:v>-63027.696192781303</c:v>
                </c:pt>
                <c:pt idx="1281">
                  <c:v>63027.696192781303</c:v>
                </c:pt>
                <c:pt idx="1282">
                  <c:v>-62922.302458995197</c:v>
                </c:pt>
                <c:pt idx="1283">
                  <c:v>62922.302458995197</c:v>
                </c:pt>
                <c:pt idx="1284">
                  <c:v>-62797.075967110301</c:v>
                </c:pt>
                <c:pt idx="1285">
                  <c:v>62797.075967110301</c:v>
                </c:pt>
                <c:pt idx="1286">
                  <c:v>-62651.995165690598</c:v>
                </c:pt>
                <c:pt idx="1287">
                  <c:v>62651.995165690598</c:v>
                </c:pt>
                <c:pt idx="1288">
                  <c:v>-62487.0447721741</c:v>
                </c:pt>
                <c:pt idx="1289">
                  <c:v>62487.0447721741</c:v>
                </c:pt>
                <c:pt idx="1290">
                  <c:v>-62302.215795644901</c:v>
                </c:pt>
                <c:pt idx="1291">
                  <c:v>62302.215795644901</c:v>
                </c:pt>
                <c:pt idx="1292">
                  <c:v>-62097.505557615397</c:v>
                </c:pt>
                <c:pt idx="1293">
                  <c:v>62097.505557615397</c:v>
                </c:pt>
                <c:pt idx="1294">
                  <c:v>-61872.917710808302</c:v>
                </c:pt>
                <c:pt idx="1295">
                  <c:v>61872.917710808302</c:v>
                </c:pt>
                <c:pt idx="1296">
                  <c:v>-61628.462255925901</c:v>
                </c:pt>
                <c:pt idx="1297">
                  <c:v>61628.462255925901</c:v>
                </c:pt>
                <c:pt idx="1298">
                  <c:v>-61364.155556395599</c:v>
                </c:pt>
                <c:pt idx="1299">
                  <c:v>61364.155556395599</c:v>
                </c:pt>
                <c:pt idx="1300">
                  <c:v>-61080.020351084</c:v>
                </c:pt>
                <c:pt idx="1301">
                  <c:v>61080.020351084</c:v>
                </c:pt>
                <c:pt idx="1302">
                  <c:v>-60776.0857649678</c:v>
                </c:pt>
                <c:pt idx="1303">
                  <c:v>60776.0857649678</c:v>
                </c:pt>
                <c:pt idx="1304">
                  <c:v>-60452.387317754503</c:v>
                </c:pt>
                <c:pt idx="1305">
                  <c:v>60452.387317754503</c:v>
                </c:pt>
                <c:pt idx="1306">
                  <c:v>-60108.966930444301</c:v>
                </c:pt>
                <c:pt idx="1307">
                  <c:v>60108.966930444301</c:v>
                </c:pt>
                <c:pt idx="1308">
                  <c:v>-59745.872929826</c:v>
                </c:pt>
                <c:pt idx="1309">
                  <c:v>59745.872929826</c:v>
                </c:pt>
                <c:pt idx="1310">
                  <c:v>-59363.160050900602</c:v>
                </c:pt>
                <c:pt idx="1311">
                  <c:v>59363.160050900602</c:v>
                </c:pt>
                <c:pt idx="1312">
                  <c:v>-58960.889437225298</c:v>
                </c:pt>
                <c:pt idx="1313">
                  <c:v>58960.889437225298</c:v>
                </c:pt>
                <c:pt idx="1314">
                  <c:v>-58539.128639175702</c:v>
                </c:pt>
                <c:pt idx="1315">
                  <c:v>58539.128639175702</c:v>
                </c:pt>
                <c:pt idx="1316">
                  <c:v>-58097.951610117401</c:v>
                </c:pt>
                <c:pt idx="1317">
                  <c:v>58097.951610117401</c:v>
                </c:pt>
                <c:pt idx="1318">
                  <c:v>-57637.438700486098</c:v>
                </c:pt>
                <c:pt idx="1319">
                  <c:v>57637.438700486098</c:v>
                </c:pt>
                <c:pt idx="1320">
                  <c:v>-57157.676649772897</c:v>
                </c:pt>
                <c:pt idx="1321">
                  <c:v>57157.676649772897</c:v>
                </c:pt>
                <c:pt idx="1322">
                  <c:v>-56658.7585764096</c:v>
                </c:pt>
                <c:pt idx="1323">
                  <c:v>56658.7585764096</c:v>
                </c:pt>
                <c:pt idx="1324">
                  <c:v>-56140.783965555303</c:v>
                </c:pt>
                <c:pt idx="1325">
                  <c:v>56140.783965555303</c:v>
                </c:pt>
                <c:pt idx="1326">
                  <c:v>-55603.858654781601</c:v>
                </c:pt>
                <c:pt idx="1327">
                  <c:v>55603.858654781601</c:v>
                </c:pt>
                <c:pt idx="1328">
                  <c:v>-55048.094817654703</c:v>
                </c:pt>
                <c:pt idx="1329">
                  <c:v>55048.094817654703</c:v>
                </c:pt>
                <c:pt idx="1330">
                  <c:v>-54473.610945217901</c:v>
                </c:pt>
                <c:pt idx="1331">
                  <c:v>54473.610945217901</c:v>
                </c:pt>
                <c:pt idx="1332">
                  <c:v>-53880.531825371501</c:v>
                </c:pt>
                <c:pt idx="1333">
                  <c:v>53880.531825371501</c:v>
                </c:pt>
                <c:pt idx="1334">
                  <c:v>-53268.988520154402</c:v>
                </c:pt>
                <c:pt idx="1335">
                  <c:v>53268.988520154402</c:v>
                </c:pt>
                <c:pt idx="1336">
                  <c:v>-52639.118340929002</c:v>
                </c:pt>
                <c:pt idx="1337">
                  <c:v>52639.118340929002</c:v>
                </c:pt>
                <c:pt idx="1338">
                  <c:v>-51991.0648214713</c:v>
                </c:pt>
                <c:pt idx="1339">
                  <c:v>51991.0648214713</c:v>
                </c:pt>
                <c:pt idx="1340">
                  <c:v>-51324.977688971499</c:v>
                </c:pt>
                <c:pt idx="1341">
                  <c:v>51324.977688971499</c:v>
                </c:pt>
                <c:pt idx="1342">
                  <c:v>-50641.012832947999</c:v>
                </c:pt>
                <c:pt idx="1343">
                  <c:v>50641.012832947999</c:v>
                </c:pt>
                <c:pt idx="1344">
                  <c:v>-49939.332272080799</c:v>
                </c:pt>
                <c:pt idx="1345">
                  <c:v>49939.332272080799</c:v>
                </c:pt>
                <c:pt idx="1346">
                  <c:v>-49220.104118970201</c:v>
                </c:pt>
                <c:pt idx="1347">
                  <c:v>49220.104118970201</c:v>
                </c:pt>
                <c:pt idx="1348">
                  <c:v>-48483.502542825001</c:v>
                </c:pt>
                <c:pt idx="1349">
                  <c:v>48483.502542825001</c:v>
                </c:pt>
                <c:pt idx="1350">
                  <c:v>-47729.707730091897</c:v>
                </c:pt>
                <c:pt idx="1351">
                  <c:v>47729.707730091897</c:v>
                </c:pt>
                <c:pt idx="1352">
                  <c:v>-46958.905843028202</c:v>
                </c:pt>
                <c:pt idx="1353">
                  <c:v>46958.905843028202</c:v>
                </c:pt>
                <c:pt idx="1354">
                  <c:v>-46171.288976231102</c:v>
                </c:pt>
                <c:pt idx="1355">
                  <c:v>46171.288976231102</c:v>
                </c:pt>
                <c:pt idx="1356">
                  <c:v>-45367.055111130598</c:v>
                </c:pt>
                <c:pt idx="1357">
                  <c:v>45367.055111130598</c:v>
                </c:pt>
                <c:pt idx="1358">
                  <c:v>-44546.408068455399</c:v>
                </c:pt>
                <c:pt idx="1359">
                  <c:v>44546.408068455399</c:v>
                </c:pt>
                <c:pt idx="1360">
                  <c:v>-43709.557458684598</c:v>
                </c:pt>
                <c:pt idx="1361">
                  <c:v>43709.557458684598</c:v>
                </c:pt>
                <c:pt idx="1362">
                  <c:v>-42856.718630493902</c:v>
                </c:pt>
                <c:pt idx="1363">
                  <c:v>42856.718630493902</c:v>
                </c:pt>
                <c:pt idx="1364">
                  <c:v>-41988.112617209903</c:v>
                </c:pt>
                <c:pt idx="1365">
                  <c:v>41988.112617209903</c:v>
                </c:pt>
                <c:pt idx="1366">
                  <c:v>-41103.966081284801</c:v>
                </c:pt>
                <c:pt idx="1367">
                  <c:v>41103.966081284801</c:v>
                </c:pt>
                <c:pt idx="1368">
                  <c:v>-40204.511256805097</c:v>
                </c:pt>
                <c:pt idx="1369">
                  <c:v>40204.511256805097</c:v>
                </c:pt>
                <c:pt idx="1370">
                  <c:v>-39289.985890046599</c:v>
                </c:pt>
                <c:pt idx="1371">
                  <c:v>39289.985890046599</c:v>
                </c:pt>
                <c:pt idx="1372">
                  <c:v>-38360.633178093201</c:v>
                </c:pt>
                <c:pt idx="1373">
                  <c:v>38360.633178093201</c:v>
                </c:pt>
                <c:pt idx="1374">
                  <c:v>-37416.701705532301</c:v>
                </c:pt>
                <c:pt idx="1375">
                  <c:v>37416.701705532301</c:v>
                </c:pt>
                <c:pt idx="1376">
                  <c:v>-36458.445379244396</c:v>
                </c:pt>
                <c:pt idx="1377">
                  <c:v>36458.445379244396</c:v>
                </c:pt>
                <c:pt idx="1378">
                  <c:v>-35486.1233613027</c:v>
                </c:pt>
                <c:pt idx="1379">
                  <c:v>35486.1233613027</c:v>
                </c:pt>
                <c:pt idx="1380">
                  <c:v>-34499.999999999898</c:v>
                </c:pt>
                <c:pt idx="1381">
                  <c:v>34499.999999999898</c:v>
                </c:pt>
                <c:pt idx="1382">
                  <c:v>-33500.3447590219</c:v>
                </c:pt>
                <c:pt idx="1383">
                  <c:v>33500.3447590219</c:v>
                </c:pt>
                <c:pt idx="1384">
                  <c:v>-32487.432144783601</c:v>
                </c:pt>
                <c:pt idx="1385">
                  <c:v>32487.432144783601</c:v>
                </c:pt>
                <c:pt idx="1386">
                  <c:v>-31461.541631950498</c:v>
                </c:pt>
                <c:pt idx="1387">
                  <c:v>31461.541631950498</c:v>
                </c:pt>
                <c:pt idx="1388">
                  <c:v>-30422.957587162</c:v>
                </c:pt>
                <c:pt idx="1389">
                  <c:v>30422.957587162</c:v>
                </c:pt>
                <c:pt idx="1390">
                  <c:v>-29371.969190978602</c:v>
                </c:pt>
                <c:pt idx="1391">
                  <c:v>29371.969190978602</c:v>
                </c:pt>
                <c:pt idx="1392">
                  <c:v>-28308.870358075699</c:v>
                </c:pt>
                <c:pt idx="1393">
                  <c:v>28308.870358075699</c:v>
                </c:pt>
                <c:pt idx="1394">
                  <c:v>-27233.959655702402</c:v>
                </c:pt>
                <c:pt idx="1395">
                  <c:v>27233.959655702402</c:v>
                </c:pt>
                <c:pt idx="1396">
                  <c:v>-26147.540220430601</c:v>
                </c:pt>
                <c:pt idx="1397">
                  <c:v>26147.540220430601</c:v>
                </c:pt>
                <c:pt idx="1398">
                  <c:v>-25049.9196732165</c:v>
                </c:pt>
                <c:pt idx="1399">
                  <c:v>25049.9196732165</c:v>
                </c:pt>
                <c:pt idx="1400">
                  <c:v>-23941.410032796801</c:v>
                </c:pt>
                <c:pt idx="1401">
                  <c:v>23941.410032796801</c:v>
                </c:pt>
                <c:pt idx="1402">
                  <c:v>-22822.327627446601</c:v>
                </c:pt>
                <c:pt idx="1403">
                  <c:v>22822.327627446601</c:v>
                </c:pt>
                <c:pt idx="1404">
                  <c:v>-21692.993005121301</c:v>
                </c:pt>
                <c:pt idx="1405">
                  <c:v>21692.993005121301</c:v>
                </c:pt>
                <c:pt idx="1406">
                  <c:v>-20553.730842008299</c:v>
                </c:pt>
                <c:pt idx="1407">
                  <c:v>20553.730842008299</c:v>
                </c:pt>
                <c:pt idx="1408">
                  <c:v>-19404.869849516799</c:v>
                </c:pt>
                <c:pt idx="1409">
                  <c:v>19404.869849516799</c:v>
                </c:pt>
                <c:pt idx="1410">
                  <c:v>-18246.7426797277</c:v>
                </c:pt>
                <c:pt idx="1411">
                  <c:v>18246.7426797277</c:v>
                </c:pt>
                <c:pt idx="1412">
                  <c:v>-17079.6858293365</c:v>
                </c:pt>
                <c:pt idx="1413">
                  <c:v>17079.6858293365</c:v>
                </c:pt>
                <c:pt idx="1414">
                  <c:v>-15904.039542111201</c:v>
                </c:pt>
                <c:pt idx="1415">
                  <c:v>15904.039542111201</c:v>
                </c:pt>
                <c:pt idx="1416">
                  <c:v>-14720.147709897299</c:v>
                </c:pt>
                <c:pt idx="1417">
                  <c:v>14720.147709897299</c:v>
                </c:pt>
                <c:pt idx="1418">
                  <c:v>-13528.357772197</c:v>
                </c:pt>
                <c:pt idx="1419">
                  <c:v>13528.357772197</c:v>
                </c:pt>
                <c:pt idx="1420">
                  <c:v>-12329.020614352001</c:v>
                </c:pt>
                <c:pt idx="1421">
                  <c:v>12329.020614352001</c:v>
                </c:pt>
                <c:pt idx="1422">
                  <c:v>-11122.4904643603</c:v>
                </c:pt>
                <c:pt idx="1423">
                  <c:v>11122.4904643603</c:v>
                </c:pt>
                <c:pt idx="1424">
                  <c:v>-9909.1247883566994</c:v>
                </c:pt>
                <c:pt idx="1425">
                  <c:v>9909.1247883566994</c:v>
                </c:pt>
                <c:pt idx="1426">
                  <c:v>-8689.2841847870095</c:v>
                </c:pt>
                <c:pt idx="1427">
                  <c:v>8689.2841847870095</c:v>
                </c:pt>
                <c:pt idx="1428">
                  <c:v>-7463.3322773105301</c:v>
                </c:pt>
                <c:pt idx="1429">
                  <c:v>7463.3322773105301</c:v>
                </c:pt>
                <c:pt idx="1430">
                  <c:v>-6231.6356064575803</c:v>
                </c:pt>
                <c:pt idx="1431">
                  <c:v>6231.6356064575803</c:v>
                </c:pt>
                <c:pt idx="1432">
                  <c:v>-4994.5635200793404</c:v>
                </c:pt>
                <c:pt idx="1433">
                  <c:v>4994.5635200793404</c:v>
                </c:pt>
                <c:pt idx="1434">
                  <c:v>-3752.4880626191198</c:v>
                </c:pt>
                <c:pt idx="1435">
                  <c:v>3752.4880626191198</c:v>
                </c:pt>
                <c:pt idx="1436">
                  <c:v>-2505.7838632395701</c:v>
                </c:pt>
                <c:pt idx="1437">
                  <c:v>2505.7838632395701</c:v>
                </c:pt>
                <c:pt idx="1438">
                  <c:v>-1254.82802284064</c:v>
                </c:pt>
                <c:pt idx="1439">
                  <c:v>1254.82802284064</c:v>
                </c:pt>
                <c:pt idx="1440" formatCode="0.00E+00">
                  <c:v>-3.5269827815443697E-11</c:v>
                </c:pt>
                <c:pt idx="1441" formatCode="0.00E+00">
                  <c:v>3.5269827815443697E-11</c:v>
                </c:pt>
                <c:pt idx="1442">
                  <c:v>1258.3185041281499</c:v>
                </c:pt>
                <c:pt idx="1443">
                  <c:v>-1258.3185041281499</c:v>
                </c:pt>
                <c:pt idx="1444">
                  <c:v>2519.7436619205</c:v>
                </c:pt>
                <c:pt idx="1445">
                  <c:v>-2519.7436619205</c:v>
                </c:pt>
                <c:pt idx="1446">
                  <c:v>3783.88963636482</c:v>
                </c:pt>
                <c:pt idx="1447">
                  <c:v>-3783.88963636482</c:v>
                </c:pt>
                <c:pt idx="1448">
                  <c:v>5050.3686990747001</c:v>
                </c:pt>
                <c:pt idx="1449">
                  <c:v>-5050.3686990747001</c:v>
                </c:pt>
                <c:pt idx="1450">
                  <c:v>6318.7913492051703</c:v>
                </c:pt>
                <c:pt idx="1451">
                  <c:v>-6318.7913492051703</c:v>
                </c:pt>
                <c:pt idx="1452">
                  <c:v>7588.7664332316399</c:v>
                </c:pt>
                <c:pt idx="1453">
                  <c:v>-7588.7664332316399</c:v>
                </c:pt>
                <c:pt idx="1454">
                  <c:v>8859.9012655541501</c:v>
                </c:pt>
                <c:pt idx="1455">
                  <c:v>-8859.9012655541501</c:v>
                </c:pt>
                <c:pt idx="1456">
                  <c:v>10131.8017498927</c:v>
                </c:pt>
                <c:pt idx="1457">
                  <c:v>-10131.8017498927</c:v>
                </c:pt>
                <c:pt idx="1458">
                  <c:v>11404.0725014328</c:v>
                </c:pt>
                <c:pt idx="1459">
                  <c:v>-11404.0725014328</c:v>
                </c:pt>
                <c:pt idx="1460">
                  <c:v>12676.3169696858</c:v>
                </c:pt>
                <c:pt idx="1461">
                  <c:v>-12676.3169696858</c:v>
                </c:pt>
                <c:pt idx="1462">
                  <c:v>13948.1375620254</c:v>
                </c:pt>
                <c:pt idx="1463">
                  <c:v>-13948.1375620254</c:v>
                </c:pt>
                <c:pt idx="1464">
                  <c:v>15219.1357678599</c:v>
                </c:pt>
                <c:pt idx="1465">
                  <c:v>-15219.1357678599</c:v>
                </c:pt>
                <c:pt idx="1466">
                  <c:v>16488.9122834052</c:v>
                </c:pt>
                <c:pt idx="1467">
                  <c:v>-16488.9122834052</c:v>
                </c:pt>
                <c:pt idx="1468">
                  <c:v>17757.067137015601</c:v>
                </c:pt>
                <c:pt idx="1469">
                  <c:v>-17757.067137015601</c:v>
                </c:pt>
                <c:pt idx="1470">
                  <c:v>19023.199815035201</c:v>
                </c:pt>
                <c:pt idx="1471">
                  <c:v>-19023.199815035201</c:v>
                </c:pt>
                <c:pt idx="1472">
                  <c:v>20286.909388131098</c:v>
                </c:pt>
                <c:pt idx="1473">
                  <c:v>-20286.909388131098</c:v>
                </c:pt>
                <c:pt idx="1474">
                  <c:v>21547.794638065701</c:v>
                </c:pt>
                <c:pt idx="1475">
                  <c:v>-21547.794638065701</c:v>
                </c:pt>
                <c:pt idx="1476">
                  <c:v>22805.454184871</c:v>
                </c:pt>
                <c:pt idx="1477">
                  <c:v>-22805.454184871</c:v>
                </c:pt>
                <c:pt idx="1478">
                  <c:v>24059.486614383801</c:v>
                </c:pt>
                <c:pt idx="1479">
                  <c:v>-24059.486614383801</c:v>
                </c:pt>
                <c:pt idx="1480">
                  <c:v>25309.4906060994</c:v>
                </c:pt>
                <c:pt idx="1481">
                  <c:v>-25309.4906060994</c:v>
                </c:pt>
                <c:pt idx="1482">
                  <c:v>26555.065061306701</c:v>
                </c:pt>
                <c:pt idx="1483">
                  <c:v>-26555.065061306701</c:v>
                </c:pt>
                <c:pt idx="1484">
                  <c:v>27795.809231460698</c:v>
                </c:pt>
                <c:pt idx="1485">
                  <c:v>-27795.809231460698</c:v>
                </c:pt>
                <c:pt idx="1486">
                  <c:v>29031.322846752999</c:v>
                </c:pt>
                <c:pt idx="1487">
                  <c:v>-29031.322846752999</c:v>
                </c:pt>
                <c:pt idx="1488">
                  <c:v>30261.206244839501</c:v>
                </c:pt>
                <c:pt idx="1489">
                  <c:v>-30261.206244839501</c:v>
                </c:pt>
                <c:pt idx="1490">
                  <c:v>31485.060499682</c:v>
                </c:pt>
                <c:pt idx="1491">
                  <c:v>-31485.060499682</c:v>
                </c:pt>
                <c:pt idx="1492">
                  <c:v>32702.487550465099</c:v>
                </c:pt>
                <c:pt idx="1493">
                  <c:v>-32702.487550465099</c:v>
                </c:pt>
                <c:pt idx="1494">
                  <c:v>33913.090330544102</c:v>
                </c:pt>
                <c:pt idx="1495">
                  <c:v>-33913.090330544102</c:v>
                </c:pt>
                <c:pt idx="1496">
                  <c:v>35116.472896384497</c:v>
                </c:pt>
                <c:pt idx="1497">
                  <c:v>-35116.472896384497</c:v>
                </c:pt>
                <c:pt idx="1498">
                  <c:v>36312.240556450597</c:v>
                </c:pt>
                <c:pt idx="1499">
                  <c:v>-36312.240556450597</c:v>
                </c:pt>
                <c:pt idx="1500">
                  <c:v>37499.999999999898</c:v>
                </c:pt>
                <c:pt idx="1501">
                  <c:v>-37499.999999999898</c:v>
                </c:pt>
                <c:pt idx="1502">
                  <c:v>38679.359425745002</c:v>
                </c:pt>
                <c:pt idx="1503">
                  <c:v>-38679.359425745002</c:v>
                </c:pt>
                <c:pt idx="1504">
                  <c:v>39849.928670337002</c:v>
                </c:pt>
                <c:pt idx="1505">
                  <c:v>-39849.928670337002</c:v>
                </c:pt>
                <c:pt idx="1506">
                  <c:v>41011.319336631401</c:v>
                </c:pt>
                <c:pt idx="1507">
                  <c:v>-41011.319336631401</c:v>
                </c:pt>
                <c:pt idx="1508">
                  <c:v>42163.1449216943</c:v>
                </c:pt>
                <c:pt idx="1509">
                  <c:v>-42163.1449216943</c:v>
                </c:pt>
                <c:pt idx="1510">
                  <c:v>43305.020944504002</c:v>
                </c:pt>
                <c:pt idx="1511">
                  <c:v>-43305.020944504002</c:v>
                </c:pt>
                <c:pt idx="1512">
                  <c:v>44436.5650733109</c:v>
                </c:pt>
                <c:pt idx="1513">
                  <c:v>-44436.5650733109</c:v>
                </c:pt>
                <c:pt idx="1514">
                  <c:v>45557.397252609997</c:v>
                </c:pt>
                <c:pt idx="1515">
                  <c:v>-45557.397252609997</c:v>
                </c:pt>
                <c:pt idx="1516">
                  <c:v>46667.139829684798</c:v>
                </c:pt>
                <c:pt idx="1517">
                  <c:v>-46667.139829684798</c:v>
                </c:pt>
                <c:pt idx="1518">
                  <c:v>47765.4176806826</c:v>
                </c:pt>
                <c:pt idx="1519">
                  <c:v>-47765.4176806826</c:v>
                </c:pt>
                <c:pt idx="1520">
                  <c:v>48851.858336177</c:v>
                </c:pt>
                <c:pt idx="1521">
                  <c:v>-48851.858336177</c:v>
                </c:pt>
                <c:pt idx="1522">
                  <c:v>49926.092106177501</c:v>
                </c:pt>
                <c:pt idx="1523">
                  <c:v>-49926.092106177501</c:v>
                </c:pt>
                <c:pt idx="1524">
                  <c:v>50987.7522045449</c:v>
                </c:pt>
                <c:pt idx="1525">
                  <c:v>-50987.7522045449</c:v>
                </c:pt>
                <c:pt idx="1526">
                  <c:v>52036.4748727685</c:v>
                </c:pt>
                <c:pt idx="1527">
                  <c:v>-52036.4748727685</c:v>
                </c:pt>
                <c:pt idx="1528">
                  <c:v>53071.899503067303</c:v>
                </c:pt>
                <c:pt idx="1529">
                  <c:v>-53071.899503067303</c:v>
                </c:pt>
                <c:pt idx="1530">
                  <c:v>54093.668760770903</c:v>
                </c:pt>
                <c:pt idx="1531">
                  <c:v>-54093.668760770903</c:v>
                </c:pt>
                <c:pt idx="1532">
                  <c:v>55101.428705940598</c:v>
                </c:pt>
                <c:pt idx="1533">
                  <c:v>-55101.428705940598</c:v>
                </c:pt>
                <c:pt idx="1534">
                  <c:v>56094.828914190301</c:v>
                </c:pt>
                <c:pt idx="1535">
                  <c:v>-56094.828914190301</c:v>
                </c:pt>
                <c:pt idx="1536">
                  <c:v>57073.522596663897</c:v>
                </c:pt>
                <c:pt idx="1537">
                  <c:v>-57073.522596663897</c:v>
                </c:pt>
                <c:pt idx="1538">
                  <c:v>58037.166719131099</c:v>
                </c:pt>
                <c:pt idx="1539">
                  <c:v>-58037.166719131099</c:v>
                </c:pt>
                <c:pt idx="1540">
                  <c:v>58985.422120161304</c:v>
                </c:pt>
                <c:pt idx="1541">
                  <c:v>-58985.422120161304</c:v>
                </c:pt>
                <c:pt idx="1542">
                  <c:v>59917.953628332398</c:v>
                </c:pt>
                <c:pt idx="1543">
                  <c:v>-59917.953628332398</c:v>
                </c:pt>
                <c:pt idx="1544">
                  <c:v>60834.430178438903</c:v>
                </c:pt>
                <c:pt idx="1545">
                  <c:v>-60834.430178438903</c:v>
                </c:pt>
                <c:pt idx="1546">
                  <c:v>61734.5249266557</c:v>
                </c:pt>
                <c:pt idx="1547">
                  <c:v>-61734.5249266557</c:v>
                </c:pt>
                <c:pt idx="1548">
                  <c:v>62617.915364620902</c:v>
                </c:pt>
                <c:pt idx="1549">
                  <c:v>-62617.915364620902</c:v>
                </c:pt>
                <c:pt idx="1550">
                  <c:v>63484.283432396798</c:v>
                </c:pt>
                <c:pt idx="1551">
                  <c:v>-63484.283432396798</c:v>
                </c:pt>
                <c:pt idx="1552">
                  <c:v>64333.3156302711</c:v>
                </c:pt>
                <c:pt idx="1553">
                  <c:v>-64333.3156302711</c:v>
                </c:pt>
                <c:pt idx="1554">
                  <c:v>65164.703129359397</c:v>
                </c:pt>
                <c:pt idx="1555">
                  <c:v>-65164.703129359397</c:v>
                </c:pt>
                <c:pt idx="1556">
                  <c:v>65978.141880969895</c:v>
                </c:pt>
                <c:pt idx="1557">
                  <c:v>-65978.141880969895</c:v>
                </c:pt>
                <c:pt idx="1558">
                  <c:v>66773.332724694497</c:v>
                </c:pt>
                <c:pt idx="1559">
                  <c:v>-66773.332724694497</c:v>
                </c:pt>
                <c:pt idx="1560">
                  <c:v>67549.981495186206</c:v>
                </c:pt>
                <c:pt idx="1561">
                  <c:v>-67549.981495186206</c:v>
                </c:pt>
                <c:pt idx="1562">
                  <c:v>68307.799127586695</c:v>
                </c:pt>
                <c:pt idx="1563">
                  <c:v>-68307.799127586695</c:v>
                </c:pt>
                <c:pt idx="1564">
                  <c:v>69046.501761567997</c:v>
                </c:pt>
                <c:pt idx="1565">
                  <c:v>-69046.501761567997</c:v>
                </c:pt>
                <c:pt idx="1566">
                  <c:v>69765.810843949206</c:v>
                </c:pt>
                <c:pt idx="1567">
                  <c:v>-69765.810843949206</c:v>
                </c:pt>
                <c:pt idx="1568">
                  <c:v>70465.453229854596</c:v>
                </c:pt>
                <c:pt idx="1569">
                  <c:v>-70465.453229854596</c:v>
                </c:pt>
                <c:pt idx="1570">
                  <c:v>71145.161282376997</c:v>
                </c:pt>
                <c:pt idx="1571">
                  <c:v>-71145.161282376997</c:v>
                </c:pt>
                <c:pt idx="1572">
                  <c:v>71804.672970708401</c:v>
                </c:pt>
                <c:pt idx="1573">
                  <c:v>-71804.672970708401</c:v>
                </c:pt>
                <c:pt idx="1574">
                  <c:v>72443.731966706997</c:v>
                </c:pt>
                <c:pt idx="1575">
                  <c:v>-72443.731966706997</c:v>
                </c:pt>
                <c:pt idx="1576">
                  <c:v>73062.087739862807</c:v>
                </c:pt>
                <c:pt idx="1577">
                  <c:v>-73062.087739862807</c:v>
                </c:pt>
                <c:pt idx="1578">
                  <c:v>73659.495650629193</c:v>
                </c:pt>
                <c:pt idx="1579">
                  <c:v>-73659.495650629193</c:v>
                </c:pt>
                <c:pt idx="1580">
                  <c:v>74235.717042086704</c:v>
                </c:pt>
                <c:pt idx="1581">
                  <c:v>-74235.717042086704</c:v>
                </c:pt>
                <c:pt idx="1582">
                  <c:v>74790.519329905903</c:v>
                </c:pt>
                <c:pt idx="1583">
                  <c:v>-74790.519329905903</c:v>
                </c:pt>
                <c:pt idx="1584">
                  <c:v>75323.676090576104</c:v>
                </c:pt>
                <c:pt idx="1585">
                  <c:v>-75323.676090576104</c:v>
                </c:pt>
                <c:pt idx="1586">
                  <c:v>75834.967147868694</c:v>
                </c:pt>
                <c:pt idx="1587">
                  <c:v>-75834.967147868694</c:v>
                </c:pt>
                <c:pt idx="1588">
                  <c:v>76324.178657502402</c:v>
                </c:pt>
                <c:pt idx="1589">
                  <c:v>-76324.178657502402</c:v>
                </c:pt>
                <c:pt idx="1590">
                  <c:v>76791.103189980902</c:v>
                </c:pt>
                <c:pt idx="1591">
                  <c:v>-76791.103189980902</c:v>
                </c:pt>
                <c:pt idx="1592">
                  <c:v>77235.539811569295</c:v>
                </c:pt>
                <c:pt idx="1593">
                  <c:v>-77235.539811569295</c:v>
                </c:pt>
                <c:pt idx="1594">
                  <c:v>77657.294163383194</c:v>
                </c:pt>
                <c:pt idx="1595">
                  <c:v>-77657.294163383194</c:v>
                </c:pt>
                <c:pt idx="1596">
                  <c:v>78056.178538557695</c:v>
                </c:pt>
                <c:pt idx="1597">
                  <c:v>-78056.178538557695</c:v>
                </c:pt>
                <c:pt idx="1598">
                  <c:v>78432.011957468305</c:v>
                </c:pt>
                <c:pt idx="1599">
                  <c:v>-78432.011957468305</c:v>
                </c:pt>
                <c:pt idx="1600">
                  <c:v>78784.620240976597</c:v>
                </c:pt>
                <c:pt idx="1601">
                  <c:v>-78784.620240976597</c:v>
                </c:pt>
                <c:pt idx="1602">
                  <c:v>79113.836081670495</c:v>
                </c:pt>
                <c:pt idx="1603">
                  <c:v>-79113.836081670495</c:v>
                </c:pt>
                <c:pt idx="1604">
                  <c:v>79419.499113073907</c:v>
                </c:pt>
                <c:pt idx="1605">
                  <c:v>-79419.499113073907</c:v>
                </c:pt>
                <c:pt idx="1606">
                  <c:v>79701.455976798097</c:v>
                </c:pt>
                <c:pt idx="1607">
                  <c:v>-79701.455976798097</c:v>
                </c:pt>
                <c:pt idx="1608">
                  <c:v>79959.560387609105</c:v>
                </c:pt>
                <c:pt idx="1609">
                  <c:v>-79959.560387609105</c:v>
                </c:pt>
                <c:pt idx="1610">
                  <c:v>80193.673196385498</c:v>
                </c:pt>
                <c:pt idx="1611">
                  <c:v>-80193.673196385498</c:v>
                </c:pt>
                <c:pt idx="1612">
                  <c:v>80403.662450941803</c:v>
                </c:pt>
                <c:pt idx="1613">
                  <c:v>-80403.662450941803</c:v>
                </c:pt>
                <c:pt idx="1614">
                  <c:v>80589.403454694097</c:v>
                </c:pt>
                <c:pt idx="1615">
                  <c:v>-80589.403454694097</c:v>
                </c:pt>
                <c:pt idx="1616">
                  <c:v>80750.7788231429</c:v>
                </c:pt>
                <c:pt idx="1617">
                  <c:v>-80750.7788231429</c:v>
                </c:pt>
                <c:pt idx="1618">
                  <c:v>80887.678538152002</c:v>
                </c:pt>
                <c:pt idx="1619">
                  <c:v>-80887.678538152002</c:v>
                </c:pt>
                <c:pt idx="1620">
                  <c:v>81000</c:v>
                </c:pt>
                <c:pt idx="1621">
                  <c:v>-81000</c:v>
                </c:pt>
                <c:pt idx="1622">
                  <c:v>81087.648077183301</c:v>
                </c:pt>
                <c:pt idx="1623">
                  <c:v>-81087.648077183301</c:v>
                </c:pt>
                <c:pt idx="1624">
                  <c:v>81150.535153950506</c:v>
                </c:pt>
                <c:pt idx="1625">
                  <c:v>-81150.535153950506</c:v>
                </c:pt>
                <c:pt idx="1626">
                  <c:v>81188.581175546802</c:v>
                </c:pt>
                <c:pt idx="1627">
                  <c:v>-81188.581175546802</c:v>
                </c:pt>
                <c:pt idx="1628">
                  <c:v>81201.713691149693</c:v>
                </c:pt>
                <c:pt idx="1629">
                  <c:v>-81201.713691149693</c:v>
                </c:pt>
                <c:pt idx="1630">
                  <c:v>81189.867894477196</c:v>
                </c:pt>
                <c:pt idx="1631">
                  <c:v>-81189.867894477196</c:v>
                </c:pt>
                <c:pt idx="1632">
                  <c:v>81152.986662051102</c:v>
                </c:pt>
                <c:pt idx="1633">
                  <c:v>-81152.986662051102</c:v>
                </c:pt>
                <c:pt idx="1634">
                  <c:v>81091.020589096006</c:v>
                </c:pt>
                <c:pt idx="1635">
                  <c:v>-81091.020589096006</c:v>
                </c:pt>
                <c:pt idx="1636">
                  <c:v>81003.928023060405</c:v>
                </c:pt>
                <c:pt idx="1637">
                  <c:v>-81003.928023060405</c:v>
                </c:pt>
                <c:pt idx="1638">
                  <c:v>80891.675094741702</c:v>
                </c:pt>
                <c:pt idx="1639">
                  <c:v>-80891.675094741702</c:v>
                </c:pt>
                <c:pt idx="1640">
                  <c:v>80754.235747001003</c:v>
                </c:pt>
                <c:pt idx="1641">
                  <c:v>-80754.235747001003</c:v>
                </c:pt>
                <c:pt idx="1642">
                  <c:v>80591.591761053205</c:v>
                </c:pt>
                <c:pt idx="1643">
                  <c:v>-80591.591761053205</c:v>
                </c:pt>
                <c:pt idx="1644">
                  <c:v>80403.732780318795</c:v>
                </c:pt>
                <c:pt idx="1645">
                  <c:v>-80403.732780318795</c:v>
                </c:pt>
                <c:pt idx="1646">
                  <c:v>80190.656331824794</c:v>
                </c:pt>
                <c:pt idx="1647">
                  <c:v>-80190.656331824794</c:v>
                </c:pt>
                <c:pt idx="1648">
                  <c:v>79952.3678451421</c:v>
                </c:pt>
                <c:pt idx="1649">
                  <c:v>-79952.3678451421</c:v>
                </c:pt>
                <c:pt idx="1650">
                  <c:v>79688.880668848098</c:v>
                </c:pt>
                <c:pt idx="1651">
                  <c:v>-79688.880668848098</c:v>
                </c:pt>
                <c:pt idx="1652">
                  <c:v>79400.216084505097</c:v>
                </c:pt>
                <c:pt idx="1653">
                  <c:v>-79400.216084505097</c:v>
                </c:pt>
                <c:pt idx="1654">
                  <c:v>79086.403318142999</c:v>
                </c:pt>
                <c:pt idx="1655">
                  <c:v>-79086.403318142999</c:v>
                </c:pt>
                <c:pt idx="1656">
                  <c:v>78747.479549238706</c:v>
                </c:pt>
                <c:pt idx="1657">
                  <c:v>-78747.479549238706</c:v>
                </c:pt>
                <c:pt idx="1658">
                  <c:v>78383.489917183295</c:v>
                </c:pt>
                <c:pt idx="1659">
                  <c:v>-78383.489917183295</c:v>
                </c:pt>
                <c:pt idx="1660">
                  <c:v>77994.487525230405</c:v>
                </c:pt>
                <c:pt idx="1661">
                  <c:v>-77994.487525230405</c:v>
                </c:pt>
                <c:pt idx="1662">
                  <c:v>77580.533441917403</c:v>
                </c:pt>
                <c:pt idx="1663">
                  <c:v>-77580.533441917403</c:v>
                </c:pt>
                <c:pt idx="1664">
                  <c:v>77141.696699956694</c:v>
                </c:pt>
                <c:pt idx="1665">
                  <c:v>-77141.696699956694</c:v>
                </c:pt>
                <c:pt idx="1666">
                  <c:v>76678.054292588306</c:v>
                </c:pt>
                <c:pt idx="1667">
                  <c:v>-76678.054292588306</c:v>
                </c:pt>
                <c:pt idx="1668">
                  <c:v>76189.691167392899</c:v>
                </c:pt>
                <c:pt idx="1669">
                  <c:v>-76189.691167392899</c:v>
                </c:pt>
                <c:pt idx="1670">
                  <c:v>75676.700217560297</c:v>
                </c:pt>
                <c:pt idx="1671">
                  <c:v>-75676.700217560297</c:v>
                </c:pt>
                <c:pt idx="1672">
                  <c:v>75139.182270610298</c:v>
                </c:pt>
                <c:pt idx="1673">
                  <c:v>-75139.182270610298</c:v>
                </c:pt>
                <c:pt idx="1674">
                  <c:v>74577.246074566297</c:v>
                </c:pt>
                <c:pt idx="1675">
                  <c:v>-74577.246074566297</c:v>
                </c:pt>
                <c:pt idx="1676">
                  <c:v>73991.008281578106</c:v>
                </c:pt>
                <c:pt idx="1677">
                  <c:v>-73991.008281578106</c:v>
                </c:pt>
                <c:pt idx="1678">
                  <c:v>73380.5934289953</c:v>
                </c:pt>
                <c:pt idx="1679">
                  <c:v>-73380.5934289953</c:v>
                </c:pt>
                <c:pt idx="1680">
                  <c:v>72746.133917892803</c:v>
                </c:pt>
                <c:pt idx="1681">
                  <c:v>-72746.133917892803</c:v>
                </c:pt>
                <c:pt idx="1682">
                  <c:v>72087.769989047607</c:v>
                </c:pt>
                <c:pt idx="1683">
                  <c:v>-72087.769989047607</c:v>
                </c:pt>
                <c:pt idx="1684">
                  <c:v>71405.649696370994</c:v>
                </c:pt>
                <c:pt idx="1685">
                  <c:v>-71405.649696370994</c:v>
                </c:pt>
                <c:pt idx="1686">
                  <c:v>70699.928877799204</c:v>
                </c:pt>
                <c:pt idx="1687">
                  <c:v>-70699.928877799204</c:v>
                </c:pt>
                <c:pt idx="1688">
                  <c:v>69970.771123645507</c:v>
                </c:pt>
                <c:pt idx="1689">
                  <c:v>-69970.771123645507</c:v>
                </c:pt>
                <c:pt idx="1690">
                  <c:v>69218.347742419704</c:v>
                </c:pt>
                <c:pt idx="1691">
                  <c:v>-69218.347742419704</c:v>
                </c:pt>
                <c:pt idx="1692">
                  <c:v>68442.837724120502</c:v>
                </c:pt>
                <c:pt idx="1693">
                  <c:v>-68442.837724120502</c:v>
                </c:pt>
                <c:pt idx="1694">
                  <c:v>67644.427701005698</c:v>
                </c:pt>
                <c:pt idx="1695">
                  <c:v>-67644.427701005698</c:v>
                </c:pt>
                <c:pt idx="1696">
                  <c:v>66823.311905850001</c:v>
                </c:pt>
                <c:pt idx="1697">
                  <c:v>-66823.311905850001</c:v>
                </c:pt>
                <c:pt idx="1698">
                  <c:v>65979.692127696806</c:v>
                </c:pt>
                <c:pt idx="1699">
                  <c:v>-65979.692127696806</c:v>
                </c:pt>
                <c:pt idx="1700">
                  <c:v>65113.777665113099</c:v>
                </c:pt>
                <c:pt idx="1701">
                  <c:v>-65113.777665113099</c:v>
                </c:pt>
                <c:pt idx="1702">
                  <c:v>64225.785276957897</c:v>
                </c:pt>
                <c:pt idx="1703">
                  <c:v>-64225.785276957897</c:v>
                </c:pt>
                <c:pt idx="1704">
                  <c:v>63315.939130673898</c:v>
                </c:pt>
                <c:pt idx="1705">
                  <c:v>-63315.939130673898</c:v>
                </c:pt>
                <c:pt idx="1706">
                  <c:v>62384.470748115302</c:v>
                </c:pt>
                <c:pt idx="1707">
                  <c:v>-62384.470748115302</c:v>
                </c:pt>
                <c:pt idx="1708">
                  <c:v>61431.618948920797</c:v>
                </c:pt>
                <c:pt idx="1709">
                  <c:v>-61431.618948920797</c:v>
                </c:pt>
                <c:pt idx="1710">
                  <c:v>60457.629791449799</c:v>
                </c:pt>
                <c:pt idx="1711">
                  <c:v>-60457.629791449799</c:v>
                </c:pt>
                <c:pt idx="1712">
                  <c:v>59462.756511290201</c:v>
                </c:pt>
                <c:pt idx="1713">
                  <c:v>-59462.756511290201</c:v>
                </c:pt>
                <c:pt idx="1714">
                  <c:v>58447.2594573561</c:v>
                </c:pt>
                <c:pt idx="1715">
                  <c:v>-58447.2594573561</c:v>
                </c:pt>
                <c:pt idx="1716">
                  <c:v>57411.406025589997</c:v>
                </c:pt>
                <c:pt idx="1717">
                  <c:v>-57411.406025589997</c:v>
                </c:pt>
                <c:pt idx="1718">
                  <c:v>56355.470590284604</c:v>
                </c:pt>
                <c:pt idx="1719">
                  <c:v>-56355.470590284604</c:v>
                </c:pt>
                <c:pt idx="1720">
                  <c:v>55279.7344330423</c:v>
                </c:pt>
                <c:pt idx="1721">
                  <c:v>-55279.7344330423</c:v>
                </c:pt>
                <c:pt idx="1722">
                  <c:v>54184.485669390997</c:v>
                </c:pt>
                <c:pt idx="1723">
                  <c:v>-54184.485669390997</c:v>
                </c:pt>
                <c:pt idx="1724">
                  <c:v>53070.019173071698</c:v>
                </c:pt>
                <c:pt idx="1725">
                  <c:v>-53070.019173071698</c:v>
                </c:pt>
                <c:pt idx="1726">
                  <c:v>51936.636498021697</c:v>
                </c:pt>
                <c:pt idx="1727">
                  <c:v>-51936.636498021697</c:v>
                </c:pt>
                <c:pt idx="1728">
                  <c:v>50784.645798069701</c:v>
                </c:pt>
                <c:pt idx="1729">
                  <c:v>-50784.645798069701</c:v>
                </c:pt>
                <c:pt idx="1730">
                  <c:v>49614.3617443654</c:v>
                </c:pt>
                <c:pt idx="1731">
                  <c:v>-49614.3617443654</c:v>
                </c:pt>
                <c:pt idx="1732">
                  <c:v>48426.105440566702</c:v>
                </c:pt>
                <c:pt idx="1733">
                  <c:v>-48426.105440566702</c:v>
                </c:pt>
                <c:pt idx="1734">
                  <c:v>47220.204335802802</c:v>
                </c:pt>
                <c:pt idx="1735">
                  <c:v>-47220.204335802802</c:v>
                </c:pt>
                <c:pt idx="1736">
                  <c:v>45996.992135442102</c:v>
                </c:pt>
                <c:pt idx="1737">
                  <c:v>-45996.992135442102</c:v>
                </c:pt>
                <c:pt idx="1738">
                  <c:v>44756.808709683697</c:v>
                </c:pt>
                <c:pt idx="1739">
                  <c:v>-44756.808709683697</c:v>
                </c:pt>
                <c:pt idx="1740">
                  <c:v>43500</c:v>
                </c:pt>
                <c:pt idx="1741">
                  <c:v>-43500</c:v>
                </c:pt>
                <c:pt idx="1742">
                  <c:v>42226.917923456</c:v>
                </c:pt>
                <c:pt idx="1743">
                  <c:v>-42226.917923456</c:v>
                </c:pt>
                <c:pt idx="1744">
                  <c:v>40937.920274929696</c:v>
                </c:pt>
                <c:pt idx="1745">
                  <c:v>-40937.920274929696</c:v>
                </c:pt>
                <c:pt idx="1746">
                  <c:v>39633.370627262397</c:v>
                </c:pt>
                <c:pt idx="1747">
                  <c:v>-39633.370627262397</c:v>
                </c:pt>
                <c:pt idx="1748">
                  <c:v>38313.638229365402</c:v>
                </c:pt>
                <c:pt idx="1749">
                  <c:v>-38313.638229365402</c:v>
                </c:pt>
                <c:pt idx="1750">
                  <c:v>36979.097902311201</c:v>
                </c:pt>
                <c:pt idx="1751">
                  <c:v>-36979.097902311201</c:v>
                </c:pt>
                <c:pt idx="1752">
                  <c:v>35630.129933440003</c:v>
                </c:pt>
                <c:pt idx="1753">
                  <c:v>-35630.129933440003</c:v>
                </c:pt>
                <c:pt idx="1754">
                  <c:v>34267.119968509302</c:v>
                </c:pt>
                <c:pt idx="1755">
                  <c:v>-34267.119968509302</c:v>
                </c:pt>
                <c:pt idx="1756">
                  <c:v>32890.458901917002</c:v>
                </c:pt>
                <c:pt idx="1757">
                  <c:v>-32890.458901917002</c:v>
                </c:pt>
                <c:pt idx="1758">
                  <c:v>31500.5427650319</c:v>
                </c:pt>
                <c:pt idx="1759">
                  <c:v>-31500.5427650319</c:v>
                </c:pt>
                <c:pt idx="1760">
                  <c:v>30097.772612658799</c:v>
                </c:pt>
                <c:pt idx="1761">
                  <c:v>-30097.772612658799</c:v>
                </c:pt>
                <c:pt idx="1762">
                  <c:v>28682.554407675401</c:v>
                </c:pt>
                <c:pt idx="1763">
                  <c:v>-28682.554407675401</c:v>
                </c:pt>
                <c:pt idx="1764">
                  <c:v>27255.2989038704</c:v>
                </c:pt>
                <c:pt idx="1765">
                  <c:v>-27255.2989038704</c:v>
                </c:pt>
                <c:pt idx="1766">
                  <c:v>25816.421527017599</c:v>
                </c:pt>
                <c:pt idx="1767">
                  <c:v>-25816.421527017599</c:v>
                </c:pt>
                <c:pt idx="1768">
                  <c:v>24366.3422542228</c:v>
                </c:pt>
                <c:pt idx="1769">
                  <c:v>-24366.3422542228</c:v>
                </c:pt>
                <c:pt idx="1770">
                  <c:v>22905.485491573101</c:v>
                </c:pt>
                <c:pt idx="1771">
                  <c:v>-22905.485491573101</c:v>
                </c:pt>
                <c:pt idx="1772">
                  <c:v>21434.279950130502</c:v>
                </c:pt>
                <c:pt idx="1773">
                  <c:v>-21434.279950130502</c:v>
                </c:pt>
                <c:pt idx="1774">
                  <c:v>19953.1585203008</c:v>
                </c:pt>
                <c:pt idx="1775">
                  <c:v>-19953.1585203008</c:v>
                </c:pt>
                <c:pt idx="1776">
                  <c:v>18462.558144617</c:v>
                </c:pt>
                <c:pt idx="1777">
                  <c:v>-18462.558144617</c:v>
                </c:pt>
                <c:pt idx="1778">
                  <c:v>16962.9196889749</c:v>
                </c:pt>
                <c:pt idx="1779">
                  <c:v>-16962.9196889749</c:v>
                </c:pt>
                <c:pt idx="1780">
                  <c:v>15454.6878123568</c:v>
                </c:pt>
                <c:pt idx="1781">
                  <c:v>-15454.6878123568</c:v>
                </c:pt>
                <c:pt idx="1782">
                  <c:v>13938.3108350845</c:v>
                </c:pt>
                <c:pt idx="1783">
                  <c:v>-13938.3108350845</c:v>
                </c:pt>
                <c:pt idx="1784">
                  <c:v>12414.2406056379</c:v>
                </c:pt>
                <c:pt idx="1785">
                  <c:v>-12414.2406056379</c:v>
                </c:pt>
                <c:pt idx="1786">
                  <c:v>10882.9323660796</c:v>
                </c:pt>
                <c:pt idx="1787">
                  <c:v>-10882.9323660796</c:v>
                </c:pt>
                <c:pt idx="1788">
                  <c:v>9344.8446161281699</c:v>
                </c:pt>
                <c:pt idx="1789">
                  <c:v>-9344.8446161281699</c:v>
                </c:pt>
                <c:pt idx="1790">
                  <c:v>7800.4389759154501</c:v>
                </c:pt>
                <c:pt idx="1791">
                  <c:v>-7800.4389759154501</c:v>
                </c:pt>
                <c:pt idx="1792">
                  <c:v>6250.1800474736101</c:v>
                </c:pt>
                <c:pt idx="1793">
                  <c:v>-6250.1800474736101</c:v>
                </c:pt>
                <c:pt idx="1794">
                  <c:v>4694.5352749921403</c:v>
                </c:pt>
                <c:pt idx="1795">
                  <c:v>-4694.5352749921403</c:v>
                </c:pt>
                <c:pt idx="1796">
                  <c:v>3133.9748038846001</c:v>
                </c:pt>
                <c:pt idx="1797">
                  <c:v>-3133.9748038846001</c:v>
                </c:pt>
                <c:pt idx="1798">
                  <c:v>1568.9713387117399</c:v>
                </c:pt>
                <c:pt idx="1799">
                  <c:v>-1568.9713387117399</c:v>
                </c:pt>
                <c:pt idx="1800" formatCode="0.00E+00">
                  <c:v>5.5109105961630799E-11</c:v>
                </c:pt>
                <c:pt idx="1801" formatCode="0.00E+00">
                  <c:v>-5.5109105961630799E-11</c:v>
                </c:pt>
                <c:pt idx="1802">
                  <c:v>-1572.4618199992501</c:v>
                </c:pt>
                <c:pt idx="1803">
                  <c:v>1572.4618199992501</c:v>
                </c:pt>
                <c:pt idx="1804">
                  <c:v>-3147.93460256549</c:v>
                </c:pt>
                <c:pt idx="1805">
                  <c:v>3147.93460256549</c:v>
                </c:pt>
                <c:pt idx="1806">
                  <c:v>-4725.9368487377997</c:v>
                </c:pt>
                <c:pt idx="1807">
                  <c:v>4725.9368487377997</c:v>
                </c:pt>
                <c:pt idx="1808">
                  <c:v>-6305.9852264689598</c:v>
                </c:pt>
                <c:pt idx="1809">
                  <c:v>6305.9852264689598</c:v>
                </c:pt>
                <c:pt idx="1810">
                  <c:v>-7887.5947186630001</c:v>
                </c:pt>
                <c:pt idx="1811">
                  <c:v>7887.5947186630001</c:v>
                </c:pt>
                <c:pt idx="1812">
                  <c:v>-9470.2787720493998</c:v>
                </c:pt>
                <c:pt idx="1813">
                  <c:v>9470.2787720493998</c:v>
                </c:pt>
                <c:pt idx="1814">
                  <c:v>-11053.5494468467</c:v>
                </c:pt>
                <c:pt idx="1815">
                  <c:v>11053.5494468467</c:v>
                </c:pt>
                <c:pt idx="1816">
                  <c:v>-12636.917567173899</c:v>
                </c:pt>
                <c:pt idx="1817">
                  <c:v>12636.917567173899</c:v>
                </c:pt>
                <c:pt idx="1818">
                  <c:v>-14219.892872156999</c:v>
                </c:pt>
                <c:pt idx="1819">
                  <c:v>14219.892872156999</c:v>
                </c:pt>
                <c:pt idx="1820">
                  <c:v>-15801.9841676905</c:v>
                </c:pt>
                <c:pt idx="1821">
                  <c:v>15801.9841676905</c:v>
                </c:pt>
                <c:pt idx="1822">
                  <c:v>-17382.699478803199</c:v>
                </c:pt>
                <c:pt idx="1823">
                  <c:v>17382.699478803199</c:v>
                </c:pt>
                <c:pt idx="1824">
                  <c:v>-18961.546202579699</c:v>
                </c:pt>
                <c:pt idx="1825">
                  <c:v>18961.546202579699</c:v>
                </c:pt>
                <c:pt idx="1826">
                  <c:v>-20538.031261594799</c:v>
                </c:pt>
                <c:pt idx="1827">
                  <c:v>20538.031261594799</c:v>
                </c:pt>
                <c:pt idx="1828">
                  <c:v>-22111.661257809599</c:v>
                </c:pt>
                <c:pt idx="1829">
                  <c:v>22111.661257809599</c:v>
                </c:pt>
                <c:pt idx="1830">
                  <c:v>-23681.9426268805</c:v>
                </c:pt>
                <c:pt idx="1831">
                  <c:v>23681.9426268805</c:v>
                </c:pt>
                <c:pt idx="1832">
                  <c:v>-25248.381792837099</c:v>
                </c:pt>
                <c:pt idx="1833">
                  <c:v>25248.381792837099</c:v>
                </c:pt>
                <c:pt idx="1834">
                  <c:v>-26810.485323074801</c:v>
                </c:pt>
                <c:pt idx="1835">
                  <c:v>26810.485323074801</c:v>
                </c:pt>
                <c:pt idx="1836">
                  <c:v>-28367.7600836202</c:v>
                </c:pt>
                <c:pt idx="1837">
                  <c:v>28367.7600836202</c:v>
                </c:pt>
                <c:pt idx="1838">
                  <c:v>-29919.7133946127</c:v>
                </c:pt>
                <c:pt idx="1839">
                  <c:v>29919.7133946127</c:v>
                </c:pt>
                <c:pt idx="1840">
                  <c:v>-31465.853185961401</c:v>
                </c:pt>
                <c:pt idx="1841">
                  <c:v>31465.853185961401</c:v>
                </c:pt>
                <c:pt idx="1842">
                  <c:v>-33005.688153122202</c:v>
                </c:pt>
                <c:pt idx="1843">
                  <c:v>33005.688153122202</c:v>
                </c:pt>
                <c:pt idx="1844">
                  <c:v>-34538.727912947099</c:v>
                </c:pt>
                <c:pt idx="1845">
                  <c:v>34538.727912947099</c:v>
                </c:pt>
                <c:pt idx="1846">
                  <c:v>-36064.483159559903</c:v>
                </c:pt>
                <c:pt idx="1847">
                  <c:v>36064.483159559903</c:v>
                </c:pt>
                <c:pt idx="1848">
                  <c:v>-37582.465820203703</c:v>
                </c:pt>
                <c:pt idx="1849">
                  <c:v>37582.465820203703</c:v>
                </c:pt>
                <c:pt idx="1850">
                  <c:v>-39092.189211014702</c:v>
                </c:pt>
                <c:pt idx="1851">
                  <c:v>39092.189211014702</c:v>
                </c:pt>
                <c:pt idx="1852">
                  <c:v>-40593.168192668498</c:v>
                </c:pt>
                <c:pt idx="1853">
                  <c:v>40593.168192668498</c:v>
                </c:pt>
                <c:pt idx="1854">
                  <c:v>-42084.919325855801</c:v>
                </c:pt>
                <c:pt idx="1855">
                  <c:v>42084.919325855801</c:v>
                </c:pt>
                <c:pt idx="1856">
                  <c:v>-43566.961026530698</c:v>
                </c:pt>
                <c:pt idx="1857">
                  <c:v>43566.961026530698</c:v>
                </c:pt>
                <c:pt idx="1858">
                  <c:v>-45038.813720884697</c:v>
                </c:pt>
                <c:pt idx="1859">
                  <c:v>45038.813720884697</c:v>
                </c:pt>
                <c:pt idx="1860">
                  <c:v>-46499.999999999898</c:v>
                </c:pt>
                <c:pt idx="1861">
                  <c:v>46499.999999999898</c:v>
                </c:pt>
                <c:pt idx="1862">
                  <c:v>-47950.044774126101</c:v>
                </c:pt>
                <c:pt idx="1863">
                  <c:v>47950.044774126101</c:v>
                </c:pt>
                <c:pt idx="1864">
                  <c:v>-49388.4754265347</c:v>
                </c:pt>
                <c:pt idx="1865">
                  <c:v>49388.4754265347</c:v>
                </c:pt>
                <c:pt idx="1866">
                  <c:v>-50814.821966901902</c:v>
                </c:pt>
                <c:pt idx="1867">
                  <c:v>50814.821966901902</c:v>
                </c:pt>
                <c:pt idx="1868">
                  <c:v>-52228.617184167597</c:v>
                </c:pt>
                <c:pt idx="1869">
                  <c:v>52228.617184167597</c:v>
                </c:pt>
                <c:pt idx="1870">
                  <c:v>-53629.396798822803</c:v>
                </c:pt>
                <c:pt idx="1871">
                  <c:v>53629.396798822803</c:v>
                </c:pt>
                <c:pt idx="1872">
                  <c:v>-55016.699614575402</c:v>
                </c:pt>
                <c:pt idx="1873">
                  <c:v>55016.699614575402</c:v>
                </c:pt>
                <c:pt idx="1874">
                  <c:v>-56390.067669346798</c:v>
                </c:pt>
                <c:pt idx="1875">
                  <c:v>56390.067669346798</c:v>
                </c:pt>
                <c:pt idx="1876">
                  <c:v>-57749.046385546797</c:v>
                </c:pt>
                <c:pt idx="1877">
                  <c:v>57749.046385546797</c:v>
                </c:pt>
                <c:pt idx="1878">
                  <c:v>-59093.184719579702</c:v>
                </c:pt>
                <c:pt idx="1879">
                  <c:v>59093.184719579702</c:v>
                </c:pt>
                <c:pt idx="1880">
                  <c:v>-60422.035310534498</c:v>
                </c:pt>
                <c:pt idx="1881">
                  <c:v>60422.035310534498</c:v>
                </c:pt>
                <c:pt idx="1882">
                  <c:v>-61735.1546280068</c:v>
                </c:pt>
                <c:pt idx="1883">
                  <c:v>61735.1546280068</c:v>
                </c:pt>
                <c:pt idx="1884">
                  <c:v>-63032.103119004401</c:v>
                </c:pt>
                <c:pt idx="1885">
                  <c:v>63032.103119004401</c:v>
                </c:pt>
                <c:pt idx="1886">
                  <c:v>-64312.445353893498</c:v>
                </c:pt>
                <c:pt idx="1887">
                  <c:v>64312.445353893498</c:v>
                </c:pt>
                <c:pt idx="1888">
                  <c:v>-65575.750171329404</c:v>
                </c:pt>
                <c:pt idx="1889">
                  <c:v>65575.750171329404</c:v>
                </c:pt>
                <c:pt idx="1890">
                  <c:v>-66821.590822128695</c:v>
                </c:pt>
                <c:pt idx="1891">
                  <c:v>66821.590822128695</c:v>
                </c:pt>
                <c:pt idx="1892">
                  <c:v>-68049.5451120363</c:v>
                </c:pt>
                <c:pt idx="1893">
                  <c:v>68049.5451120363</c:v>
                </c:pt>
                <c:pt idx="1894">
                  <c:v>-69259.1955433353</c:v>
                </c:pt>
                <c:pt idx="1895">
                  <c:v>69259.1955433353</c:v>
                </c:pt>
                <c:pt idx="1896">
                  <c:v>-70450.129455257003</c:v>
                </c:pt>
                <c:pt idx="1897">
                  <c:v>70450.129455257003</c:v>
                </c:pt>
                <c:pt idx="1898">
                  <c:v>-71621.939163140996</c:v>
                </c:pt>
                <c:pt idx="1899">
                  <c:v>71621.939163140996</c:v>
                </c:pt>
                <c:pt idx="1900">
                  <c:v>-72774.222096302794</c:v>
                </c:pt>
                <c:pt idx="1901">
                  <c:v>72774.222096302794</c:v>
                </c:pt>
                <c:pt idx="1902">
                  <c:v>-73906.580934557904</c:v>
                </c:pt>
                <c:pt idx="1903">
                  <c:v>73906.580934557904</c:v>
                </c:pt>
                <c:pt idx="1904">
                  <c:v>-75018.623743359902</c:v>
                </c:pt>
                <c:pt idx="1905">
                  <c:v>75018.623743359902</c:v>
                </c:pt>
                <c:pt idx="1906">
                  <c:v>-76109.964107506894</c:v>
                </c:pt>
                <c:pt idx="1907">
                  <c:v>76109.964107506894</c:v>
                </c:pt>
                <c:pt idx="1908">
                  <c:v>-77180.221263369996</c:v>
                </c:pt>
                <c:pt idx="1909">
                  <c:v>77180.221263369996</c:v>
                </c:pt>
                <c:pt idx="1910">
                  <c:v>-78229.020229598696</c:v>
                </c:pt>
                <c:pt idx="1911">
                  <c:v>78229.020229598696</c:v>
                </c:pt>
                <c:pt idx="1912">
                  <c:v>-79255.991936261897</c:v>
                </c:pt>
                <c:pt idx="1913">
                  <c:v>79255.991936261897</c:v>
                </c:pt>
                <c:pt idx="1914">
                  <c:v>-80260.773352377102</c:v>
                </c:pt>
                <c:pt idx="1915">
                  <c:v>80260.773352377102</c:v>
                </c:pt>
                <c:pt idx="1916">
                  <c:v>-81243.007611785593</c:v>
                </c:pt>
                <c:pt idx="1917">
                  <c:v>81243.007611785593</c:v>
                </c:pt>
                <c:pt idx="1918">
                  <c:v>-82202.344137332504</c:v>
                </c:pt>
                <c:pt idx="1919">
                  <c:v>82202.344137332504</c:v>
                </c:pt>
                <c:pt idx="1920">
                  <c:v>-83138.438763305996</c:v>
                </c:pt>
                <c:pt idx="1921">
                  <c:v>83138.438763305996</c:v>
                </c:pt>
                <c:pt idx="1922">
                  <c:v>-84050.953856095904</c:v>
                </c:pt>
                <c:pt idx="1923">
                  <c:v>84050.953856095904</c:v>
                </c:pt>
                <c:pt idx="1924">
                  <c:v>-84939.558433028695</c:v>
                </c:pt>
                <c:pt idx="1925">
                  <c:v>84939.558433028695</c:v>
                </c:pt>
                <c:pt idx="1926">
                  <c:v>-85803.9282793397</c:v>
                </c:pt>
                <c:pt idx="1927">
                  <c:v>85803.9282793397</c:v>
                </c:pt>
                <c:pt idx="1928">
                  <c:v>-86643.746063239698</c:v>
                </c:pt>
                <c:pt idx="1929">
                  <c:v>86643.746063239698</c:v>
                </c:pt>
                <c:pt idx="1930">
                  <c:v>-87458.7014490367</c:v>
                </c:pt>
                <c:pt idx="1931">
                  <c:v>87458.7014490367</c:v>
                </c:pt>
                <c:pt idx="1932">
                  <c:v>-88248.491208275198</c:v>
                </c:pt>
                <c:pt idx="1933">
                  <c:v>88248.491208275198</c:v>
                </c:pt>
                <c:pt idx="1934">
                  <c:v>-89012.819328850994</c:v>
                </c:pt>
                <c:pt idx="1935">
                  <c:v>89012.819328850994</c:v>
                </c:pt>
                <c:pt idx="1936">
                  <c:v>-89751.397122064998</c:v>
                </c:pt>
                <c:pt idx="1937">
                  <c:v>89751.397122064998</c:v>
                </c:pt>
                <c:pt idx="1938">
                  <c:v>-90463.943327578803</c:v>
                </c:pt>
                <c:pt idx="1939">
                  <c:v>90463.943327578803</c:v>
                </c:pt>
                <c:pt idx="1940">
                  <c:v>-91150.184216232999</c:v>
                </c:pt>
                <c:pt idx="1941">
                  <c:v>91150.184216232999</c:v>
                </c:pt>
                <c:pt idx="1942">
                  <c:v>-91809.853690693606</c:v>
                </c:pt>
                <c:pt idx="1943">
                  <c:v>91809.853690693606</c:v>
                </c:pt>
                <c:pt idx="1944">
                  <c:v>-92442.693383888894</c:v>
                </c:pt>
                <c:pt idx="1945">
                  <c:v>92442.693383888894</c:v>
                </c:pt>
                <c:pt idx="1946">
                  <c:v>-93048.452755203296</c:v>
                </c:pt>
                <c:pt idx="1947">
                  <c:v>93048.452755203296</c:v>
                </c:pt>
                <c:pt idx="1948">
                  <c:v>-93626.889184392203</c:v>
                </c:pt>
                <c:pt idx="1949">
                  <c:v>93626.889184392203</c:v>
                </c:pt>
                <c:pt idx="1950">
                  <c:v>-94177.768063184107</c:v>
                </c:pt>
                <c:pt idx="1951">
                  <c:v>94177.768063184107</c:v>
                </c:pt>
                <c:pt idx="1952">
                  <c:v>-94700.8628845372</c:v>
                </c:pt>
                <c:pt idx="1953">
                  <c:v>94700.8628845372</c:v>
                </c:pt>
                <c:pt idx="1954">
                  <c:v>-95195.955329517499</c:v>
                </c:pt>
                <c:pt idx="1955">
                  <c:v>95195.955329517499</c:v>
                </c:pt>
                <c:pt idx="1956">
                  <c:v>-95662.835351766102</c:v>
                </c:pt>
                <c:pt idx="1957">
                  <c:v>95662.835351766102</c:v>
                </c:pt>
                <c:pt idx="1958">
                  <c:v>-96101.301259526197</c:v>
                </c:pt>
                <c:pt idx="1959">
                  <c:v>96101.301259526197</c:v>
                </c:pt>
                <c:pt idx="1960">
                  <c:v>-96511.159795196407</c:v>
                </c:pt>
                <c:pt idx="1961">
                  <c:v>96511.159795196407</c:v>
                </c:pt>
                <c:pt idx="1962">
                  <c:v>-96892.226212383001</c:v>
                </c:pt>
                <c:pt idx="1963">
                  <c:v>96892.226212383001</c:v>
                </c:pt>
                <c:pt idx="1964">
                  <c:v>-97244.324350422103</c:v>
                </c:pt>
                <c:pt idx="1965">
                  <c:v>97244.324350422103</c:v>
                </c:pt>
                <c:pt idx="1966">
                  <c:v>-97567.286706341896</c:v>
                </c:pt>
                <c:pt idx="1967">
                  <c:v>97567.286706341896</c:v>
                </c:pt>
                <c:pt idx="1968">
                  <c:v>-97860.954504238107</c:v>
                </c:pt>
                <c:pt idx="1969">
                  <c:v>97860.954504238107</c:v>
                </c:pt>
                <c:pt idx="1970">
                  <c:v>-98125.177762036896</c:v>
                </c:pt>
                <c:pt idx="1971">
                  <c:v>98125.177762036896</c:v>
                </c:pt>
                <c:pt idx="1972">
                  <c:v>-98359.815355618601</c:v>
                </c:pt>
                <c:pt idx="1973">
                  <c:v>98359.815355618601</c:v>
                </c:pt>
                <c:pt idx="1974">
                  <c:v>-98564.735080276398</c:v>
                </c:pt>
                <c:pt idx="1975">
                  <c:v>98564.735080276398</c:v>
                </c:pt>
                <c:pt idx="1976">
                  <c:v>-98739.813709486596</c:v>
                </c:pt>
                <c:pt idx="1977">
                  <c:v>98739.813709486596</c:v>
                </c:pt>
                <c:pt idx="1978">
                  <c:v>-98884.937050967099</c:v>
                </c:pt>
                <c:pt idx="1979">
                  <c:v>98884.937050967099</c:v>
                </c:pt>
                <c:pt idx="1980">
                  <c:v>-99000</c:v>
                </c:pt>
                <c:pt idx="1981">
                  <c:v>99000</c:v>
                </c:pt>
                <c:pt idx="1982">
                  <c:v>-99084.906589998296</c:v>
                </c:pt>
                <c:pt idx="1983">
                  <c:v>99084.906589998296</c:v>
                </c:pt>
                <c:pt idx="1984">
                  <c:v>-99139.570040294304</c:v>
                </c:pt>
                <c:pt idx="1985">
                  <c:v>99139.570040294304</c:v>
                </c:pt>
                <c:pt idx="1986">
                  <c:v>-99163.912801129103</c:v>
                </c:pt>
                <c:pt idx="1987">
                  <c:v>99163.912801129103</c:v>
                </c:pt>
                <c:pt idx="1988">
                  <c:v>-99157.866595826505</c:v>
                </c:pt>
                <c:pt idx="1989">
                  <c:v>99157.866595826505</c:v>
                </c:pt>
                <c:pt idx="1990">
                  <c:v>-99121.372460128594</c:v>
                </c:pt>
                <c:pt idx="1991">
                  <c:v>99121.372460128594</c:v>
                </c:pt>
                <c:pt idx="1992">
                  <c:v>-99054.380778680003</c:v>
                </c:pt>
                <c:pt idx="1993">
                  <c:v>99054.380778680003</c:v>
                </c:pt>
                <c:pt idx="1994">
                  <c:v>-98956.851318639805</c:v>
                </c:pt>
                <c:pt idx="1995">
                  <c:v>98956.851318639805</c:v>
                </c:pt>
                <c:pt idx="1996">
                  <c:v>-98828.753260408703</c:v>
                </c:pt>
                <c:pt idx="1997">
                  <c:v>98828.753260408703</c:v>
                </c:pt>
                <c:pt idx="1998">
                  <c:v>-98670.065225454193</c:v>
                </c:pt>
                <c:pt idx="1999">
                  <c:v>98670.065225454193</c:v>
                </c:pt>
              </c:numCache>
            </c:numRef>
          </c:xVal>
          <c:yVal>
            <c:numRef>
              <c:f>Sheet1!$B$1:$B$2000</c:f>
              <c:numCache>
                <c:formatCode>General</c:formatCode>
                <c:ptCount val="2000"/>
                <c:pt idx="0">
                  <c:v>0</c:v>
                </c:pt>
                <c:pt idx="1">
                  <c:v>9.6592582628906793</c:v>
                </c:pt>
                <c:pt idx="2">
                  <c:v>18.126155740732901</c:v>
                </c:pt>
                <c:pt idx="3">
                  <c:v>24.574561328669699</c:v>
                </c:pt>
                <c:pt idx="4">
                  <c:v>28.284271247461898</c:v>
                </c:pt>
                <c:pt idx="5">
                  <c:v>28.678821817552301</c:v>
                </c:pt>
                <c:pt idx="6">
                  <c:v>25.3570957044419</c:v>
                </c:pt>
                <c:pt idx="7">
                  <c:v>18.1173331571764</c:v>
                </c:pt>
                <c:pt idx="8">
                  <c:v>6.9724594198126502</c:v>
                </c:pt>
                <c:pt idx="9">
                  <c:v>-7.8440168472892404</c:v>
                </c:pt>
                <c:pt idx="10">
                  <c:v>-25.881904510251999</c:v>
                </c:pt>
                <c:pt idx="11">
                  <c:v>-46.488008791476901</c:v>
                </c:pt>
                <c:pt idx="12">
                  <c:v>-68.829172362125504</c:v>
                </c:pt>
                <c:pt idx="13">
                  <c:v>-91.923881554251096</c:v>
                </c:pt>
                <c:pt idx="14">
                  <c:v>-114.681286200458</c:v>
                </c:pt>
                <c:pt idx="15">
                  <c:v>-135.946168055497</c:v>
                </c:pt>
                <c:pt idx="16">
                  <c:v>-154.54813220624999</c:v>
                </c:pt>
                <c:pt idx="17">
                  <c:v>-169.35309867559599</c:v>
                </c:pt>
                <c:pt idx="18">
                  <c:v>-179.315045656514</c:v>
                </c:pt>
                <c:pt idx="19">
                  <c:v>-183.52590699492299</c:v>
                </c:pt>
                <c:pt idx="20">
                  <c:v>-181.26155740733</c:v>
                </c:pt>
                <c:pt idx="21">
                  <c:v>-172.02192930068799</c:v>
                </c:pt>
                <c:pt idx="22">
                  <c:v>-155.56349186104001</c:v>
                </c:pt>
                <c:pt idx="23">
                  <c:v>-131.92258036074</c:v>
                </c:pt>
                <c:pt idx="24">
                  <c:v>-101.428382817767</c:v>
                </c:pt>
                <c:pt idx="25">
                  <c:v>-64.704761275630105</c:v>
                </c:pt>
                <c:pt idx="26">
                  <c:v>-22.660493114391102</c:v>
                </c:pt>
                <c:pt idx="27">
                  <c:v>23.532050541867601</c:v>
                </c:pt>
                <c:pt idx="28">
                  <c:v>72.469332628705601</c:v>
                </c:pt>
                <c:pt idx="29">
                  <c:v>122.559295904802</c:v>
                </c:pt>
                <c:pt idx="30">
                  <c:v>172.072930905313</c:v>
                </c:pt>
                <c:pt idx="31">
                  <c:v>219.203102167829</c:v>
                </c:pt>
                <c:pt idx="32">
                  <c:v>262.12865417247701</c:v>
                </c:pt>
                <c:pt idx="33">
                  <c:v>299.081569722094</c:v>
                </c:pt>
                <c:pt idx="34">
                  <c:v>328.414780938283</c:v>
                </c:pt>
                <c:pt idx="35">
                  <c:v>348.66814433210999</c:v>
                </c:pt>
                <c:pt idx="36">
                  <c:v>358.630091313028</c:v>
                </c:pt>
                <c:pt idx="37">
                  <c:v>357.39255572695498</c:v>
                </c:pt>
                <c:pt idx="38">
                  <c:v>344.39695907392598</c:v>
                </c:pt>
                <c:pt idx="39">
                  <c:v>319.469297272706</c:v>
                </c:pt>
                <c:pt idx="40">
                  <c:v>282.84271247461902</c:v>
                </c:pt>
                <c:pt idx="41">
                  <c:v>235.16633890392899</c:v>
                </c:pt>
                <c:pt idx="42">
                  <c:v>177.499669931093</c:v>
                </c:pt>
                <c:pt idx="43">
                  <c:v>111.292189394083</c:v>
                </c:pt>
                <c:pt idx="44">
                  <c:v>38.348526808969602</c:v>
                </c:pt>
                <c:pt idx="45">
                  <c:v>-39.220084236445899</c:v>
                </c:pt>
                <c:pt idx="46">
                  <c:v>-119.056760747159</c:v>
                </c:pt>
                <c:pt idx="47">
                  <c:v>-198.63058301812799</c:v>
                </c:pt>
                <c:pt idx="48">
                  <c:v>-275.31668944850099</c:v>
                </c:pt>
                <c:pt idx="49">
                  <c:v>-346.48232278140802</c:v>
                </c:pt>
                <c:pt idx="50">
                  <c:v>-409.57602214449599</c:v>
                </c:pt>
                <c:pt idx="51">
                  <c:v>-462.21697138869098</c:v>
                </c:pt>
                <c:pt idx="52">
                  <c:v>-502.28142967031499</c:v>
                </c:pt>
                <c:pt idx="53">
                  <c:v>-527.98318998862499</c:v>
                </c:pt>
                <c:pt idx="54">
                  <c:v>-537.94513696954198</c:v>
                </c:pt>
                <c:pt idx="55">
                  <c:v>-531.25920445898703</c:v>
                </c:pt>
                <c:pt idx="56">
                  <c:v>-507.53236074052398</c:v>
                </c:pt>
                <c:pt idx="57">
                  <c:v>-466.91666524472498</c:v>
                </c:pt>
                <c:pt idx="58">
                  <c:v>-410.12193308819701</c:v>
                </c:pt>
                <c:pt idx="59">
                  <c:v>-338.41009744711698</c:v>
                </c:pt>
                <c:pt idx="60">
                  <c:v>-253.570957044419</c:v>
                </c:pt>
                <c:pt idx="61">
                  <c:v>-157.87961751253701</c:v>
                </c:pt>
                <c:pt idx="62">
                  <c:v>-54.036560503548202</c:v>
                </c:pt>
                <c:pt idx="63">
                  <c:v>54.9081179310243</c:v>
                </c:pt>
                <c:pt idx="64">
                  <c:v>165.64418886561199</c:v>
                </c:pt>
                <c:pt idx="65">
                  <c:v>274.70187013145397</c:v>
                </c:pt>
                <c:pt idx="66">
                  <c:v>378.56044799169001</c:v>
                </c:pt>
                <c:pt idx="67">
                  <c:v>473.76154339498697</c:v>
                </c:pt>
                <c:pt idx="68">
                  <c:v>557.02339011651395</c:v>
                </c:pt>
                <c:pt idx="69">
                  <c:v>625.35237305528801</c:v>
                </c:pt>
                <c:pt idx="70">
                  <c:v>676.14807840234698</c:v>
                </c:pt>
                <c:pt idx="71">
                  <c:v>707.29823564513902</c:v>
                </c:pt>
                <c:pt idx="72">
                  <c:v>717.26018262605601</c:v>
                </c:pt>
                <c:pt idx="73">
                  <c:v>705.12585319102004</c:v>
                </c:pt>
                <c:pt idx="74">
                  <c:v>670.66776240712102</c:v>
                </c:pt>
                <c:pt idx="75">
                  <c:v>614.364033216743</c:v>
                </c:pt>
                <c:pt idx="76">
                  <c:v>537.401153701775</c:v>
                </c:pt>
                <c:pt idx="77">
                  <c:v>441.65385599030498</c:v>
                </c:pt>
                <c:pt idx="78">
                  <c:v>329.64224415774498</c:v>
                </c:pt>
                <c:pt idx="79">
                  <c:v>204.46704563099101</c:v>
                </c:pt>
                <c:pt idx="80">
                  <c:v>69.724594198126894</c:v>
                </c:pt>
                <c:pt idx="81">
                  <c:v>-70.596151625602602</c:v>
                </c:pt>
                <c:pt idx="82">
                  <c:v>-212.23161698406599</c:v>
                </c:pt>
                <c:pt idx="83">
                  <c:v>-350.77315724477899</c:v>
                </c:pt>
                <c:pt idx="84">
                  <c:v>-481.80420653487897</c:v>
                </c:pt>
                <c:pt idx="85">
                  <c:v>-601.04076400856502</c:v>
                </c:pt>
                <c:pt idx="86">
                  <c:v>-704.47075808853299</c:v>
                </c:pt>
                <c:pt idx="87">
                  <c:v>-788.48777472188499</c:v>
                </c:pt>
                <c:pt idx="88">
                  <c:v>-850.01472713438</c:v>
                </c:pt>
                <c:pt idx="89">
                  <c:v>-886.61328130165305</c:v>
                </c:pt>
                <c:pt idx="90">
                  <c:v>-896.57522828257095</c:v>
                </c:pt>
                <c:pt idx="91">
                  <c:v>-878.99250192305203</c:v>
                </c:pt>
                <c:pt idx="92">
                  <c:v>-833.80316407371697</c:v>
                </c:pt>
                <c:pt idx="93">
                  <c:v>-761.81140118876203</c:v>
                </c:pt>
                <c:pt idx="94">
                  <c:v>-664.68037431535402</c:v>
                </c:pt>
                <c:pt idx="95">
                  <c:v>-544.89761453349297</c:v>
                </c:pt>
                <c:pt idx="96">
                  <c:v>-405.71353127107102</c:v>
                </c:pt>
                <c:pt idx="97">
                  <c:v>-251.05447374944501</c:v>
                </c:pt>
                <c:pt idx="98">
                  <c:v>-85.412627892705501</c:v>
                </c:pt>
                <c:pt idx="99">
                  <c:v>86.284185320180796</c:v>
                </c:pt>
                <c:pt idx="100">
                  <c:v>258.819045102519</c:v>
                </c:pt>
                <c:pt idx="101">
                  <c:v>426.84444435810502</c:v>
                </c:pt>
                <c:pt idx="102">
                  <c:v>585.04796507806498</c:v>
                </c:pt>
                <c:pt idx="103">
                  <c:v>728.31998462214199</c:v>
                </c:pt>
                <c:pt idx="104">
                  <c:v>851.91812606054998</c:v>
                </c:pt>
                <c:pt idx="105">
                  <c:v>951.62317638848106</c:v>
                </c:pt>
                <c:pt idx="106">
                  <c:v>1023.8813758664101</c:v>
                </c:pt>
                <c:pt idx="107">
                  <c:v>1065.9283269581599</c:v>
                </c:pt>
                <c:pt idx="108">
                  <c:v>1075.8902739390801</c:v>
                </c:pt>
                <c:pt idx="109">
                  <c:v>1052.8591506550799</c:v>
                </c:pt>
                <c:pt idx="110">
                  <c:v>996.93856574031395</c:v>
                </c:pt>
                <c:pt idx="111">
                  <c:v>909.25876916078005</c:v>
                </c:pt>
                <c:pt idx="112">
                  <c:v>791.95959492893303</c:v>
                </c:pt>
                <c:pt idx="113">
                  <c:v>648.14137307668204</c:v>
                </c:pt>
                <c:pt idx="114">
                  <c:v>481.784818384397</c:v>
                </c:pt>
                <c:pt idx="115">
                  <c:v>297.64190186789898</c:v>
                </c:pt>
                <c:pt idx="116">
                  <c:v>101.10066158728399</c:v>
                </c:pt>
                <c:pt idx="117">
                  <c:v>-101.97221901475901</c:v>
                </c:pt>
                <c:pt idx="118">
                  <c:v>-305.406473220973</c:v>
                </c:pt>
                <c:pt idx="119">
                  <c:v>-502.91573147142998</c:v>
                </c:pt>
                <c:pt idx="120">
                  <c:v>-688.29172362125303</c:v>
                </c:pt>
                <c:pt idx="121">
                  <c:v>-855.599205235721</c:v>
                </c:pt>
                <c:pt idx="122">
                  <c:v>-999.36549403256799</c:v>
                </c:pt>
                <c:pt idx="123">
                  <c:v>-1114.7585780550701</c:v>
                </c:pt>
                <c:pt idx="124">
                  <c:v>-1197.74802459844</c:v>
                </c:pt>
                <c:pt idx="125">
                  <c:v>-1245.2433726146801</c:v>
                </c:pt>
                <c:pt idx="126">
                  <c:v>-1255.20531959559</c:v>
                </c:pt>
                <c:pt idx="127">
                  <c:v>-1226.7257993871101</c:v>
                </c:pt>
                <c:pt idx="128">
                  <c:v>-1160.07396740691</c:v>
                </c:pt>
                <c:pt idx="129">
                  <c:v>-1056.70613713279</c:v>
                </c:pt>
                <c:pt idx="130">
                  <c:v>-919.23881554251102</c:v>
                </c:pt>
                <c:pt idx="131">
                  <c:v>-751.38513161986998</c:v>
                </c:pt>
                <c:pt idx="132">
                  <c:v>-557.85610549772298</c:v>
                </c:pt>
                <c:pt idx="133">
                  <c:v>-344.22932998635298</c:v>
                </c:pt>
                <c:pt idx="134">
                  <c:v>-116.788695281863</c:v>
                </c:pt>
                <c:pt idx="135">
                  <c:v>117.660252709337</c:v>
                </c:pt>
                <c:pt idx="136">
                  <c:v>351.99390133942597</c:v>
                </c:pt>
                <c:pt idx="137">
                  <c:v>578.98701858475602</c:v>
                </c:pt>
                <c:pt idx="138">
                  <c:v>791.53548216444096</c:v>
                </c:pt>
                <c:pt idx="139">
                  <c:v>982.87842584929899</c:v>
                </c:pt>
                <c:pt idx="140">
                  <c:v>1146.81286200458</c:v>
                </c:pt>
                <c:pt idx="141">
                  <c:v>1277.8939797216699</c:v>
                </c:pt>
                <c:pt idx="142">
                  <c:v>1371.6146733304699</c:v>
                </c:pt>
                <c:pt idx="143">
                  <c:v>1424.55841827119</c:v>
                </c:pt>
                <c:pt idx="144">
                  <c:v>1434.52036525211</c:v>
                </c:pt>
                <c:pt idx="145">
                  <c:v>1400.59244811914</c:v>
                </c:pt>
                <c:pt idx="146">
                  <c:v>1323.2093690735001</c:v>
                </c:pt>
                <c:pt idx="147">
                  <c:v>1204.1535051048099</c:v>
                </c:pt>
                <c:pt idx="148">
                  <c:v>1046.5180361560899</c:v>
                </c:pt>
                <c:pt idx="149">
                  <c:v>854.62889016305905</c:v>
                </c:pt>
                <c:pt idx="150">
                  <c:v>633.92739261104896</c:v>
                </c:pt>
                <c:pt idx="151">
                  <c:v>390.81675810480698</c:v>
                </c:pt>
                <c:pt idx="152">
                  <c:v>132.476728976441</c:v>
                </c:pt>
                <c:pt idx="153">
                  <c:v>-133.34828640391501</c:v>
                </c:pt>
                <c:pt idx="154">
                  <c:v>-398.58132945787997</c:v>
                </c:pt>
                <c:pt idx="155">
                  <c:v>-655.05830569808199</c:v>
                </c:pt>
                <c:pt idx="156">
                  <c:v>-894.77924070762901</c:v>
                </c:pt>
                <c:pt idx="157">
                  <c:v>-1110.1576464628699</c:v>
                </c:pt>
                <c:pt idx="158">
                  <c:v>-1294.2602299765999</c:v>
                </c:pt>
                <c:pt idx="159">
                  <c:v>-1441.0293813882699</c:v>
                </c:pt>
                <c:pt idx="160">
                  <c:v>-1545.4813220625001</c:v>
                </c:pt>
                <c:pt idx="161">
                  <c:v>-1603.87346392771</c:v>
                </c:pt>
                <c:pt idx="162">
                  <c:v>-1613.8354109086199</c:v>
                </c:pt>
                <c:pt idx="163">
                  <c:v>-1574.45909685118</c:v>
                </c:pt>
                <c:pt idx="164">
                  <c:v>-1486.3447707401001</c:v>
                </c:pt>
                <c:pt idx="165">
                  <c:v>-1351.6008730768301</c:v>
                </c:pt>
                <c:pt idx="166">
                  <c:v>-1173.79725676966</c:v>
                </c:pt>
                <c:pt idx="167">
                  <c:v>-957.87264870624699</c:v>
                </c:pt>
                <c:pt idx="168">
                  <c:v>-709.99867972437596</c:v>
                </c:pt>
                <c:pt idx="169">
                  <c:v>-437.40418622326098</c:v>
                </c:pt>
                <c:pt idx="170">
                  <c:v>-148.16476267101999</c:v>
                </c:pt>
                <c:pt idx="171">
                  <c:v>149.03632009849301</c:v>
                </c:pt>
                <c:pt idx="172">
                  <c:v>445.16875757633301</c:v>
                </c:pt>
                <c:pt idx="173">
                  <c:v>731.12959281140695</c:v>
                </c:pt>
                <c:pt idx="174">
                  <c:v>998.02299925081695</c:v>
                </c:pt>
                <c:pt idx="175">
                  <c:v>1237.43686707645</c:v>
                </c:pt>
                <c:pt idx="176">
                  <c:v>1441.7075979486201</c:v>
                </c:pt>
                <c:pt idx="177">
                  <c:v>1604.16478305487</c:v>
                </c:pt>
                <c:pt idx="178">
                  <c:v>1719.3479707945401</c:v>
                </c:pt>
                <c:pt idx="179">
                  <c:v>1783.1885095842199</c:v>
                </c:pt>
                <c:pt idx="180" formatCode="0.00E+00">
                  <c:v>5.5109105961630897E-13</c:v>
                </c:pt>
                <c:pt idx="181" formatCode="0.00E+00">
                  <c:v>-5.5109105961630897E-13</c:v>
                </c:pt>
                <c:pt idx="182">
                  <c:v>-158.81689857927901</c:v>
                </c:pt>
                <c:pt idx="183">
                  <c:v>158.81689857927901</c:v>
                </c:pt>
                <c:pt idx="184">
                  <c:v>-321.07536966300802</c:v>
                </c:pt>
                <c:pt idx="185">
                  <c:v>321.07536966300802</c:v>
                </c:pt>
                <c:pt idx="186">
                  <c:v>-486.72439305937701</c:v>
                </c:pt>
                <c:pt idx="187">
                  <c:v>486.72439305937701</c:v>
                </c:pt>
                <c:pt idx="188">
                  <c:v>-655.710853194778</c:v>
                </c:pt>
                <c:pt idx="189">
                  <c:v>655.710853194778</c:v>
                </c:pt>
                <c:pt idx="190">
                  <c:v>-827.97955610275301</c:v>
                </c:pt>
                <c:pt idx="191">
                  <c:v>827.97955610275301</c:v>
                </c:pt>
                <c:pt idx="192">
                  <c:v>-1003.47324736947</c:v>
                </c:pt>
                <c:pt idx="193">
                  <c:v>1003.47324736947</c:v>
                </c:pt>
                <c:pt idx="194">
                  <c:v>-1182.13263102992</c:v>
                </c:pt>
                <c:pt idx="195">
                  <c:v>1182.13263102992</c:v>
                </c:pt>
                <c:pt idx="196">
                  <c:v>-1363.8963894086401</c:v>
                </c:pt>
                <c:pt idx="197">
                  <c:v>1363.8963894086401</c:v>
                </c:pt>
                <c:pt idx="198">
                  <c:v>-1548.70120389828</c:v>
                </c:pt>
                <c:pt idx="199">
                  <c:v>1548.70120389828</c:v>
                </c:pt>
                <c:pt idx="200">
                  <c:v>-1736.4817766693</c:v>
                </c:pt>
                <c:pt idx="201">
                  <c:v>1736.4817766693</c:v>
                </c:pt>
                <c:pt idx="202">
                  <c:v>-1927.1708533031001</c:v>
                </c:pt>
                <c:pt idx="203">
                  <c:v>1927.1708533031001</c:v>
                </c:pt>
                <c:pt idx="204">
                  <c:v>-2120.6992463411402</c:v>
                </c:pt>
                <c:pt idx="205">
                  <c:v>2120.6992463411402</c:v>
                </c:pt>
                <c:pt idx="206">
                  <c:v>-2316.9958597418099</c:v>
                </c:pt>
                <c:pt idx="207">
                  <c:v>2316.9958597418099</c:v>
                </c:pt>
                <c:pt idx="208">
                  <c:v>-2515.9877142365399</c:v>
                </c:pt>
                <c:pt idx="209">
                  <c:v>2515.9877142365399</c:v>
                </c:pt>
                <c:pt idx="210">
                  <c:v>-2717.5999735764599</c:v>
                </c:pt>
                <c:pt idx="211">
                  <c:v>2717.5999735764599</c:v>
                </c:pt>
                <c:pt idx="212">
                  <c:v>-2921.75597166019</c:v>
                </c:pt>
                <c:pt idx="213">
                  <c:v>2921.75597166019</c:v>
                </c:pt>
                <c:pt idx="214">
                  <c:v>-3128.3772405332802</c:v>
                </c:pt>
                <c:pt idx="215">
                  <c:v>3128.3772405332802</c:v>
                </c:pt>
                <c:pt idx="216">
                  <c:v>-3337.3835392494302</c:v>
                </c:pt>
                <c:pt idx="217">
                  <c:v>3337.3835392494302</c:v>
                </c:pt>
                <c:pt idx="218">
                  <c:v>-3548.6928835829999</c:v>
                </c:pt>
                <c:pt idx="219">
                  <c:v>3548.6928835829999</c:v>
                </c:pt>
                <c:pt idx="220">
                  <c:v>-3762.2215765823498</c:v>
                </c:pt>
                <c:pt idx="221">
                  <c:v>3762.2215765823498</c:v>
                </c:pt>
                <c:pt idx="222">
                  <c:v>-3977.8842399528298</c:v>
                </c:pt>
                <c:pt idx="223">
                  <c:v>3977.8842399528298</c:v>
                </c:pt>
                <c:pt idx="224">
                  <c:v>-4195.5938462582099</c:v>
                </c:pt>
                <c:pt idx="225">
                  <c:v>4195.5938462582099</c:v>
                </c:pt>
                <c:pt idx="226">
                  <c:v>-4415.2617519287896</c:v>
                </c:pt>
                <c:pt idx="227">
                  <c:v>4415.2617519287896</c:v>
                </c:pt>
                <c:pt idx="228">
                  <c:v>-4636.7977310641199</c:v>
                </c:pt>
                <c:pt idx="229">
                  <c:v>4636.7977310641199</c:v>
                </c:pt>
                <c:pt idx="230">
                  <c:v>-4860.1100100180402</c:v>
                </c:pt>
                <c:pt idx="231">
                  <c:v>4860.1100100180402</c:v>
                </c:pt>
                <c:pt idx="232">
                  <c:v>-5085.1053027532898</c:v>
                </c:pt>
                <c:pt idx="233">
                  <c:v>5085.1053027532898</c:v>
                </c:pt>
                <c:pt idx="234">
                  <c:v>-5311.6888469526903</c:v>
                </c:pt>
                <c:pt idx="235">
                  <c:v>5311.6888469526903</c:v>
                </c:pt>
                <c:pt idx="236">
                  <c:v>-5539.7644408735096</c:v>
                </c:pt>
                <c:pt idx="237">
                  <c:v>5539.7644408735096</c:v>
                </c:pt>
                <c:pt idx="238">
                  <c:v>-5769.23448093141</c:v>
                </c:pt>
                <c:pt idx="239">
                  <c:v>5769.23448093141</c:v>
                </c:pt>
                <c:pt idx="240">
                  <c:v>-5999.99999999999</c:v>
                </c:pt>
                <c:pt idx="241">
                  <c:v>5999.99999999999</c:v>
                </c:pt>
                <c:pt idx="242">
                  <c:v>-6231.9607064116499</c:v>
                </c:pt>
                <c:pt idx="243">
                  <c:v>6231.9607064116499</c:v>
                </c:pt>
                <c:pt idx="244">
                  <c:v>-6465.01502364509</c:v>
                </c:pt>
                <c:pt idx="245">
                  <c:v>6465.01502364509</c:v>
                </c:pt>
                <c:pt idx="246">
                  <c:v>-6699.0601306848303</c:v>
                </c:pt>
                <c:pt idx="247">
                  <c:v>6699.0601306848303</c:v>
                </c:pt>
                <c:pt idx="248">
                  <c:v>-6933.9920030372496</c:v>
                </c:pt>
                <c:pt idx="249">
                  <c:v>6933.9920030372496</c:v>
                </c:pt>
                <c:pt idx="250">
                  <c:v>-7169.7054543880704</c:v>
                </c:pt>
                <c:pt idx="251">
                  <c:v>7169.7054543880704</c:v>
                </c:pt>
                <c:pt idx="252">
                  <c:v>-7406.0941788851596</c:v>
                </c:pt>
                <c:pt idx="253">
                  <c:v>7406.0941788851596</c:v>
                </c:pt>
                <c:pt idx="254">
                  <c:v>-7643.0507940310099</c:v>
                </c:pt>
                <c:pt idx="255">
                  <c:v>7643.0507940310099</c:v>
                </c:pt>
                <c:pt idx="256">
                  <c:v>-7880.4668841684197</c:v>
                </c:pt>
                <c:pt idx="257">
                  <c:v>7880.4668841684197</c:v>
                </c:pt>
                <c:pt idx="258">
                  <c:v>-8118.2330445428997</c:v>
                </c:pt>
                <c:pt idx="259">
                  <c:v>8118.2330445428997</c:v>
                </c:pt>
                <c:pt idx="260">
                  <c:v>-8356.2389259250103</c:v>
                </c:pt>
                <c:pt idx="261">
                  <c:v>8356.2389259250103</c:v>
                </c:pt>
                <c:pt idx="262">
                  <c:v>-8594.3732797756402</c:v>
                </c:pt>
                <c:pt idx="263">
                  <c:v>8594.3732797756402</c:v>
                </c:pt>
                <c:pt idx="264">
                  <c:v>-8832.5240039369291</c:v>
                </c:pt>
                <c:pt idx="265">
                  <c:v>8832.5240039369291</c:v>
                </c:pt>
                <c:pt idx="266">
                  <c:v>-9070.5781888312194</c:v>
                </c:pt>
                <c:pt idx="267">
                  <c:v>9070.5781888312194</c:v>
                </c:pt>
                <c:pt idx="268">
                  <c:v>-9308.4221641505592</c:v>
                </c:pt>
                <c:pt idx="269">
                  <c:v>9308.4221641505592</c:v>
                </c:pt>
                <c:pt idx="270">
                  <c:v>-9545.94154601839</c:v>
                </c:pt>
                <c:pt idx="271">
                  <c:v>9545.94154601839</c:v>
                </c:pt>
                <c:pt idx="272">
                  <c:v>-9783.0212846056493</c:v>
                </c:pt>
                <c:pt idx="273">
                  <c:v>9783.0212846056493</c:v>
                </c:pt>
                <c:pt idx="274">
                  <c:v>-10019.5457121826</c:v>
                </c:pt>
                <c:pt idx="275">
                  <c:v>10019.5457121826</c:v>
                </c:pt>
                <c:pt idx="276">
                  <c:v>-10255.398591588</c:v>
                </c:pt>
                <c:pt idx="277">
                  <c:v>10255.398591588</c:v>
                </c:pt>
                <c:pt idx="278">
                  <c:v>-10490.4631650965</c:v>
                </c:pt>
                <c:pt idx="279">
                  <c:v>10490.4631650965</c:v>
                </c:pt>
                <c:pt idx="280">
                  <c:v>-10724.6222036656</c:v>
                </c:pt>
                <c:pt idx="281">
                  <c:v>10724.6222036656</c:v>
                </c:pt>
                <c:pt idx="282">
                  <c:v>-10957.7580565432</c:v>
                </c:pt>
                <c:pt idx="283">
                  <c:v>10957.7580565432</c:v>
                </c:pt>
                <c:pt idx="284">
                  <c:v>-11189.752701215401</c:v>
                </c:pt>
                <c:pt idx="285">
                  <c:v>11189.752701215401</c:v>
                </c:pt>
                <c:pt idx="286">
                  <c:v>-11420.4877936762</c:v>
                </c:pt>
                <c:pt idx="287">
                  <c:v>11420.4877936762</c:v>
                </c:pt>
                <c:pt idx="288">
                  <c:v>-11649.8447189992</c:v>
                </c:pt>
                <c:pt idx="289">
                  <c:v>11649.8447189992</c:v>
                </c:pt>
                <c:pt idx="290">
                  <c:v>-11877.7046421903</c:v>
                </c:pt>
                <c:pt idx="291">
                  <c:v>11877.7046421903</c:v>
                </c:pt>
                <c:pt idx="292">
                  <c:v>-12103.948559303601</c:v>
                </c:pt>
                <c:pt idx="293">
                  <c:v>12103.948559303601</c:v>
                </c:pt>
                <c:pt idx="294">
                  <c:v>-12328.4573487977</c:v>
                </c:pt>
                <c:pt idx="295">
                  <c:v>12328.4573487977</c:v>
                </c:pt>
                <c:pt idx="296">
                  <c:v>-12551.111823115099</c:v>
                </c:pt>
                <c:pt idx="297">
                  <c:v>12551.111823115099</c:v>
                </c:pt>
                <c:pt idx="298">
                  <c:v>-12771.792780461399</c:v>
                </c:pt>
                <c:pt idx="299">
                  <c:v>12771.792780461399</c:v>
                </c:pt>
                <c:pt idx="300">
                  <c:v>-12990.3810567665</c:v>
                </c:pt>
                <c:pt idx="301">
                  <c:v>12990.3810567665</c:v>
                </c:pt>
                <c:pt idx="302">
                  <c:v>-13206.757577804799</c:v>
                </c:pt>
                <c:pt idx="303">
                  <c:v>13206.757577804799</c:v>
                </c:pt>
                <c:pt idx="304">
                  <c:v>-13420.803411455599</c:v>
                </c:pt>
                <c:pt idx="305">
                  <c:v>13420.803411455599</c:v>
                </c:pt>
                <c:pt idx="306">
                  <c:v>-13632.399820082001</c:v>
                </c:pt>
                <c:pt idx="307">
                  <c:v>13632.399820082001</c:v>
                </c:pt>
                <c:pt idx="308">
                  <c:v>-13841.4283130071</c:v>
                </c:pt>
                <c:pt idx="309">
                  <c:v>13841.4283130071</c:v>
                </c:pt>
                <c:pt idx="310">
                  <c:v>-14047.770699068</c:v>
                </c:pt>
                <c:pt idx="311">
                  <c:v>14047.770699068</c:v>
                </c:pt>
                <c:pt idx="312">
                  <c:v>-14251.309139224501</c:v>
                </c:pt>
                <c:pt idx="313">
                  <c:v>14251.309139224501</c:v>
                </c:pt>
                <c:pt idx="314">
                  <c:v>-14451.926199203301</c:v>
                </c:pt>
                <c:pt idx="315">
                  <c:v>14451.926199203301</c:v>
                </c:pt>
                <c:pt idx="316">
                  <c:v>-14649.5049021552</c:v>
                </c:pt>
                <c:pt idx="317">
                  <c:v>14649.5049021552</c:v>
                </c:pt>
                <c:pt idx="318">
                  <c:v>-14843.9287813055</c:v>
                </c:pt>
                <c:pt idx="319">
                  <c:v>14843.9287813055</c:v>
                </c:pt>
                <c:pt idx="320">
                  <c:v>-15035.0819325745</c:v>
                </c:pt>
                <c:pt idx="321">
                  <c:v>15035.0819325745</c:v>
                </c:pt>
                <c:pt idx="322">
                  <c:v>-15222.849067149</c:v>
                </c:pt>
                <c:pt idx="323">
                  <c:v>15222.849067149</c:v>
                </c:pt>
                <c:pt idx="324">
                  <c:v>-15407.115563981401</c:v>
                </c:pt>
                <c:pt idx="325">
                  <c:v>15407.115563981401</c:v>
                </c:pt>
                <c:pt idx="326">
                  <c:v>-15587.7675221974</c:v>
                </c:pt>
                <c:pt idx="327">
                  <c:v>15587.7675221974</c:v>
                </c:pt>
                <c:pt idx="328">
                  <c:v>-15764.691813388399</c:v>
                </c:pt>
                <c:pt idx="329">
                  <c:v>15764.691813388399</c:v>
                </c:pt>
                <c:pt idx="330">
                  <c:v>-15937.776133769599</c:v>
                </c:pt>
                <c:pt idx="331">
                  <c:v>15937.776133769599</c:v>
                </c:pt>
                <c:pt idx="332">
                  <c:v>-16106.909056181499</c:v>
                </c:pt>
                <c:pt idx="333">
                  <c:v>16106.909056181499</c:v>
                </c:pt>
                <c:pt idx="334">
                  <c:v>-16271.9800819134</c:v>
                </c:pt>
                <c:pt idx="335">
                  <c:v>16271.9800819134</c:v>
                </c:pt>
                <c:pt idx="336">
                  <c:v>-16432.879692327901</c:v>
                </c:pt>
                <c:pt idx="337">
                  <c:v>16432.879692327901</c:v>
                </c:pt>
                <c:pt idx="338">
                  <c:v>-16589.4994002655</c:v>
                </c:pt>
                <c:pt idx="339">
                  <c:v>16589.4994002655</c:v>
                </c:pt>
                <c:pt idx="340">
                  <c:v>-16741.731801207501</c:v>
                </c:pt>
                <c:pt idx="341">
                  <c:v>16741.731801207501</c:v>
                </c:pt>
                <c:pt idx="342">
                  <c:v>-16889.4706241768</c:v>
                </c:pt>
                <c:pt idx="343">
                  <c:v>16889.4706241768</c:v>
                </c:pt>
                <c:pt idx="344">
                  <c:v>-17032.610782355001</c:v>
                </c:pt>
                <c:pt idx="345">
                  <c:v>17032.610782355001</c:v>
                </c:pt>
                <c:pt idx="346">
                  <c:v>-17171.048423394801</c:v>
                </c:pt>
                <c:pt idx="347">
                  <c:v>17171.048423394801</c:v>
                </c:pt>
                <c:pt idx="348">
                  <c:v>-17304.680979407902</c:v>
                </c:pt>
                <c:pt idx="349">
                  <c:v>17304.680979407902</c:v>
                </c:pt>
                <c:pt idx="350">
                  <c:v>-17433.407216605501</c:v>
                </c:pt>
                <c:pt idx="351">
                  <c:v>17433.407216605501</c:v>
                </c:pt>
                <c:pt idx="352">
                  <c:v>-17557.1272845729</c:v>
                </c:pt>
                <c:pt idx="353">
                  <c:v>17557.1272845729</c:v>
                </c:pt>
                <c:pt idx="354">
                  <c:v>-17675.742765155901</c:v>
                </c:pt>
                <c:pt idx="355">
                  <c:v>17675.742765155901</c:v>
                </c:pt>
                <c:pt idx="356">
                  <c:v>-17789.1567209399</c:v>
                </c:pt>
                <c:pt idx="357">
                  <c:v>17789.1567209399</c:v>
                </c:pt>
                <c:pt idx="358">
                  <c:v>-17897.2737432994</c:v>
                </c:pt>
                <c:pt idx="359">
                  <c:v>17897.2737432994</c:v>
                </c:pt>
                <c:pt idx="360">
                  <c:v>-18000</c:v>
                </c:pt>
                <c:pt idx="361">
                  <c:v>18000</c:v>
                </c:pt>
                <c:pt idx="362">
                  <c:v>-18097.243282330601</c:v>
                </c:pt>
                <c:pt idx="363">
                  <c:v>18097.243282330601</c:v>
                </c:pt>
                <c:pt idx="364">
                  <c:v>-18188.913051747499</c:v>
                </c:pt>
                <c:pt idx="365">
                  <c:v>18188.913051747499</c:v>
                </c:pt>
                <c:pt idx="366">
                  <c:v>-18274.920486008701</c:v>
                </c:pt>
                <c:pt idx="367">
                  <c:v>18274.920486008701</c:v>
                </c:pt>
                <c:pt idx="368">
                  <c:v>-18355.178524780698</c:v>
                </c:pt>
                <c:pt idx="369">
                  <c:v>18355.178524780698</c:v>
                </c:pt>
                <c:pt idx="370">
                  <c:v>-18429.601914697199</c:v>
                </c:pt>
                <c:pt idx="371">
                  <c:v>18429.601914697199</c:v>
                </c:pt>
                <c:pt idx="372">
                  <c:v>-18498.107253849801</c:v>
                </c:pt>
                <c:pt idx="373">
                  <c:v>18498.107253849801</c:v>
                </c:pt>
                <c:pt idx="374">
                  <c:v>-18560.613035692699</c:v>
                </c:pt>
                <c:pt idx="375">
                  <c:v>18560.613035692699</c:v>
                </c:pt>
                <c:pt idx="376">
                  <c:v>-18617.039692341499</c:v>
                </c:pt>
                <c:pt idx="377">
                  <c:v>18617.039692341499</c:v>
                </c:pt>
                <c:pt idx="378">
                  <c:v>-18667.309637248101</c:v>
                </c:pt>
                <c:pt idx="379">
                  <c:v>18667.309637248101</c:v>
                </c:pt>
                <c:pt idx="380">
                  <c:v>-18711.347307231899</c:v>
                </c:pt>
                <c:pt idx="381">
                  <c:v>18711.347307231899</c:v>
                </c:pt>
                <c:pt idx="382">
                  <c:v>-18749.079203850299</c:v>
                </c:pt>
                <c:pt idx="383">
                  <c:v>18749.079203850299</c:v>
                </c:pt>
                <c:pt idx="384">
                  <c:v>-18780.433934089</c:v>
                </c:pt>
                <c:pt idx="385">
                  <c:v>18780.433934089</c:v>
                </c:pt>
                <c:pt idx="386">
                  <c:v>-18805.342250354999</c:v>
                </c:pt>
                <c:pt idx="387">
                  <c:v>18805.342250354999</c:v>
                </c:pt>
                <c:pt idx="388">
                  <c:v>-18823.737089754301</c:v>
                </c:pt>
                <c:pt idx="389">
                  <c:v>18823.737089754301</c:v>
                </c:pt>
                <c:pt idx="390">
                  <c:v>-18835.553612636799</c:v>
                </c:pt>
                <c:pt idx="391">
                  <c:v>18835.553612636799</c:v>
                </c:pt>
                <c:pt idx="392">
                  <c:v>-18840.729240391</c:v>
                </c:pt>
                <c:pt idx="393">
                  <c:v>18840.729240391</c:v>
                </c:pt>
                <c:pt idx="394">
                  <c:v>-18839.203692471699</c:v>
                </c:pt>
                <c:pt idx="395">
                  <c:v>18839.203692471699</c:v>
                </c:pt>
                <c:pt idx="396">
                  <c:v>-18830.919022644001</c:v>
                </c:pt>
                <c:pt idx="397">
                  <c:v>18830.919022644001</c:v>
                </c:pt>
                <c:pt idx="398">
                  <c:v>-18815.819654426399</c:v>
                </c:pt>
                <c:pt idx="399">
                  <c:v>18815.819654426399</c:v>
                </c:pt>
                <c:pt idx="400">
                  <c:v>-18793.852415718098</c:v>
                </c:pt>
                <c:pt idx="401">
                  <c:v>18793.852415718098</c:v>
                </c:pt>
                <c:pt idx="402">
                  <c:v>-18764.966572593701</c:v>
                </c:pt>
                <c:pt idx="403">
                  <c:v>18764.966572593701</c:v>
                </c:pt>
                <c:pt idx="404">
                  <c:v>-18729.113862249102</c:v>
                </c:pt>
                <c:pt idx="405">
                  <c:v>18729.113862249102</c:v>
                </c:pt>
                <c:pt idx="406">
                  <c:v>-18686.248525084498</c:v>
                </c:pt>
                <c:pt idx="407">
                  <c:v>18686.248525084498</c:v>
                </c:pt>
                <c:pt idx="408">
                  <c:v>-18636.327335909002</c:v>
                </c:pt>
                <c:pt idx="409">
                  <c:v>18636.327335909002</c:v>
                </c:pt>
                <c:pt idx="410">
                  <c:v>-18579.309634251302</c:v>
                </c:pt>
                <c:pt idx="411">
                  <c:v>18579.309634251302</c:v>
                </c:pt>
                <c:pt idx="412">
                  <c:v>-18515.157353762799</c:v>
                </c:pt>
                <c:pt idx="413">
                  <c:v>18515.157353762799</c:v>
                </c:pt>
                <c:pt idx="414">
                  <c:v>-18443.835050699199</c:v>
                </c:pt>
                <c:pt idx="415">
                  <c:v>18443.835050699199</c:v>
                </c:pt>
                <c:pt idx="416">
                  <c:v>-18365.309931465599</c:v>
                </c:pt>
                <c:pt idx="417">
                  <c:v>18365.309931465599</c:v>
                </c:pt>
                <c:pt idx="418">
                  <c:v>-18279.551879213301</c:v>
                </c:pt>
                <c:pt idx="419">
                  <c:v>18279.551879213301</c:v>
                </c:pt>
                <c:pt idx="420">
                  <c:v>-18186.533479473201</c:v>
                </c:pt>
                <c:pt idx="421">
                  <c:v>18186.533479473201</c:v>
                </c:pt>
                <c:pt idx="422">
                  <c:v>-18086.2300448145</c:v>
                </c:pt>
                <c:pt idx="423">
                  <c:v>18086.2300448145</c:v>
                </c:pt>
                <c:pt idx="424">
                  <c:v>-17978.6196385162</c:v>
                </c:pt>
                <c:pt idx="425">
                  <c:v>17978.6196385162</c:v>
                </c:pt>
                <c:pt idx="426">
                  <c:v>-17863.683097237499</c:v>
                </c:pt>
                <c:pt idx="427">
                  <c:v>17863.683097237499</c:v>
                </c:pt>
                <c:pt idx="428">
                  <c:v>-17741.404052677801</c:v>
                </c:pt>
                <c:pt idx="429">
                  <c:v>17741.404052677801</c:v>
                </c:pt>
                <c:pt idx="430">
                  <c:v>-17611.768952213301</c:v>
                </c:pt>
                <c:pt idx="431">
                  <c:v>17611.768952213301</c:v>
                </c:pt>
                <c:pt idx="432">
                  <c:v>-17474.7670784988</c:v>
                </c:pt>
                <c:pt idx="433">
                  <c:v>17474.7670784988</c:v>
                </c:pt>
                <c:pt idx="434">
                  <c:v>-17330.3905680262</c:v>
                </c:pt>
                <c:pt idx="435">
                  <c:v>17330.3905680262</c:v>
                </c:pt>
                <c:pt idx="436">
                  <c:v>-17178.634428626501</c:v>
                </c:pt>
                <c:pt idx="437">
                  <c:v>17178.634428626501</c:v>
                </c:pt>
                <c:pt idx="438">
                  <c:v>-17019.496555907601</c:v>
                </c:pt>
                <c:pt idx="439">
                  <c:v>17019.496555907601</c:v>
                </c:pt>
                <c:pt idx="440">
                  <c:v>-16852.977748617501</c:v>
                </c:pt>
                <c:pt idx="441">
                  <c:v>16852.977748617501</c:v>
                </c:pt>
                <c:pt idx="442">
                  <c:v>-16679.081722923202</c:v>
                </c:pt>
                <c:pt idx="443">
                  <c:v>16679.081722923202</c:v>
                </c:pt>
                <c:pt idx="444">
                  <c:v>-16497.815125598099</c:v>
                </c:pt>
                <c:pt idx="445">
                  <c:v>16497.815125598099</c:v>
                </c:pt>
                <c:pt idx="446">
                  <c:v>-16309.1875461075</c:v>
                </c:pt>
                <c:pt idx="447">
                  <c:v>16309.1875461075</c:v>
                </c:pt>
                <c:pt idx="448">
                  <c:v>-16113.2115275857</c:v>
                </c:pt>
                <c:pt idx="449">
                  <c:v>16113.2115275857</c:v>
                </c:pt>
                <c:pt idx="450">
                  <c:v>-15909.902576697301</c:v>
                </c:pt>
                <c:pt idx="451">
                  <c:v>15909.902576697301</c:v>
                </c:pt>
                <c:pt idx="452">
                  <c:v>-15699.279172373301</c:v>
                </c:pt>
                <c:pt idx="453">
                  <c:v>15699.279172373301</c:v>
                </c:pt>
                <c:pt idx="454">
                  <c:v>-15481.362773418699</c:v>
                </c:pt>
                <c:pt idx="455">
                  <c:v>15481.362773418699</c:v>
                </c:pt>
                <c:pt idx="456">
                  <c:v>-15256.1778249819</c:v>
                </c:pt>
                <c:pt idx="457">
                  <c:v>15256.1778249819</c:v>
                </c:pt>
                <c:pt idx="458">
                  <c:v>-15023.751763882599</c:v>
                </c:pt>
                <c:pt idx="459">
                  <c:v>15023.751763882599</c:v>
                </c:pt>
                <c:pt idx="460">
                  <c:v>-14784.1150227904</c:v>
                </c:pt>
                <c:pt idx="461">
                  <c:v>14784.1150227904</c:v>
                </c:pt>
                <c:pt idx="462">
                  <c:v>-14537.3010332512</c:v>
                </c:pt>
                <c:pt idx="463">
                  <c:v>14537.3010332512</c:v>
                </c:pt>
                <c:pt idx="464">
                  <c:v>-14283.346227555199</c:v>
                </c:pt>
                <c:pt idx="465">
                  <c:v>14283.346227555199</c:v>
                </c:pt>
                <c:pt idx="466">
                  <c:v>-14022.2900394427</c:v>
                </c:pt>
                <c:pt idx="467">
                  <c:v>14022.2900394427</c:v>
                </c:pt>
                <c:pt idx="468">
                  <c:v>-13754.1749036438</c:v>
                </c:pt>
                <c:pt idx="469">
                  <c:v>13754.1749036438</c:v>
                </c:pt>
                <c:pt idx="470">
                  <c:v>-13479.046254249501</c:v>
                </c:pt>
                <c:pt idx="471">
                  <c:v>13479.046254249501</c:v>
                </c:pt>
                <c:pt idx="472">
                  <c:v>-13196.952521909599</c:v>
                </c:pt>
                <c:pt idx="473">
                  <c:v>13196.952521909599</c:v>
                </c:pt>
                <c:pt idx="474">
                  <c:v>-12907.9451298561</c:v>
                </c:pt>
                <c:pt idx="475">
                  <c:v>12907.9451298561</c:v>
                </c:pt>
                <c:pt idx="476">
                  <c:v>-12612.0784887502</c:v>
                </c:pt>
                <c:pt idx="477">
                  <c:v>12612.0784887502</c:v>
                </c:pt>
                <c:pt idx="478">
                  <c:v>-12309.409990350299</c:v>
                </c:pt>
                <c:pt idx="479">
                  <c:v>12309.409990350299</c:v>
                </c:pt>
                <c:pt idx="480">
                  <c:v>-12000</c:v>
                </c:pt>
                <c:pt idx="481">
                  <c:v>12000</c:v>
                </c:pt>
                <c:pt idx="482">
                  <c:v>-11683.911847936701</c:v>
                </c:pt>
                <c:pt idx="483">
                  <c:v>11683.911847936701</c:v>
                </c:pt>
                <c:pt idx="484">
                  <c:v>-11361.2118194185</c:v>
                </c:pt>
                <c:pt idx="485">
                  <c:v>11361.2118194185</c:v>
                </c:pt>
                <c:pt idx="486">
                  <c:v>-11031.9691436709</c:v>
                </c:pt>
                <c:pt idx="487">
                  <c:v>11031.9691436709</c:v>
                </c:pt>
                <c:pt idx="488">
                  <c:v>-10696.255981653399</c:v>
                </c:pt>
                <c:pt idx="489">
                  <c:v>10696.255981653399</c:v>
                </c:pt>
                <c:pt idx="490">
                  <c:v>-10354.1474126471</c:v>
                </c:pt>
                <c:pt idx="491">
                  <c:v>10354.1474126471</c:v>
                </c:pt>
                <c:pt idx="492">
                  <c:v>-10005.7214196646</c:v>
                </c:pt>
                <c:pt idx="493">
                  <c:v>10005.7214196646</c:v>
                </c:pt>
                <c:pt idx="494">
                  <c:v>-9651.0588736850605</c:v>
                </c:pt>
                <c:pt idx="495">
                  <c:v>9651.0588736850605</c:v>
                </c:pt>
                <c:pt idx="496">
                  <c:v>-9290.2435167146195</c:v>
                </c:pt>
                <c:pt idx="497">
                  <c:v>9290.2435167146195</c:v>
                </c:pt>
                <c:pt idx="498">
                  <c:v>-8923.3619436779809</c:v>
                </c:pt>
                <c:pt idx="499">
                  <c:v>8923.3619436779809</c:v>
                </c:pt>
                <c:pt idx="500">
                  <c:v>-8550.5035831417099</c:v>
                </c:pt>
                <c:pt idx="501">
                  <c:v>8550.5035831417099</c:v>
                </c:pt>
                <c:pt idx="502">
                  <c:v>-8171.76067687463</c:v>
                </c:pt>
                <c:pt idx="503">
                  <c:v>8171.76067687463</c:v>
                </c:pt>
                <c:pt idx="504">
                  <c:v>-7787.2282582486696</c:v>
                </c:pt>
                <c:pt idx="505">
                  <c:v>7787.2282582486696</c:v>
                </c:pt>
                <c:pt idx="506">
                  <c:v>-7397.0041294852399</c:v>
                </c:pt>
                <c:pt idx="507">
                  <c:v>7397.0041294852399</c:v>
                </c:pt>
                <c:pt idx="508">
                  <c:v>-7001.1888377517698</c:v>
                </c:pt>
                <c:pt idx="509">
                  <c:v>7001.1888377517698</c:v>
                </c:pt>
                <c:pt idx="510">
                  <c:v>-6599.88565011427</c:v>
                </c:pt>
                <c:pt idx="511">
                  <c:v>6599.88565011427</c:v>
                </c:pt>
                <c:pt idx="512">
                  <c:v>-6193.2005273514897</c:v>
                </c:pt>
                <c:pt idx="513">
                  <c:v>6193.2005273514897</c:v>
                </c:pt>
                <c:pt idx="514">
                  <c:v>-5781.2420966373302</c:v>
                </c:pt>
                <c:pt idx="515">
                  <c:v>5781.2420966373302</c:v>
                </c:pt>
                <c:pt idx="516">
                  <c:v>-5364.1216230982</c:v>
                </c:pt>
                <c:pt idx="517">
                  <c:v>5364.1216230982</c:v>
                </c:pt>
                <c:pt idx="518">
                  <c:v>-4941.9529802525003</c:v>
                </c:pt>
                <c:pt idx="519">
                  <c:v>4941.9529802525003</c:v>
                </c:pt>
                <c:pt idx="520">
                  <c:v>-4514.8526193401804</c:v>
                </c:pt>
                <c:pt idx="521">
                  <c:v>4514.8526193401804</c:v>
                </c:pt>
                <c:pt idx="522">
                  <c:v>-4082.9395375500299</c:v>
                </c:pt>
                <c:pt idx="523">
                  <c:v>4082.9395375500299</c:v>
                </c:pt>
                <c:pt idx="524">
                  <c:v>-3646.3352451537198</c:v>
                </c:pt>
                <c:pt idx="525">
                  <c:v>3646.3352451537198</c:v>
                </c:pt>
                <c:pt idx="526">
                  <c:v>-3205.1637315553698</c:v>
                </c:pt>
                <c:pt idx="527">
                  <c:v>3205.1637315553698</c:v>
                </c:pt>
                <c:pt idx="528">
                  <c:v>-2759.5514302660399</c:v>
                </c:pt>
                <c:pt idx="529">
                  <c:v>2759.5514302660399</c:v>
                </c:pt>
                <c:pt idx="530">
                  <c:v>-2309.6271828129402</c:v>
                </c:pt>
                <c:pt idx="531">
                  <c:v>2309.6271828129402</c:v>
                </c:pt>
                <c:pt idx="532">
                  <c:v>-1855.52220159374</c:v>
                </c:pt>
                <c:pt idx="533">
                  <c:v>1855.52220159374</c:v>
                </c:pt>
                <c:pt idx="534">
                  <c:v>-1397.37003168661</c:v>
                </c:pt>
                <c:pt idx="535">
                  <c:v>1397.37003168661</c:v>
                </c:pt>
                <c:pt idx="536">
                  <c:v>-935.30651162701997</c:v>
                </c:pt>
                <c:pt idx="537">
                  <c:v>935.30651162701997</c:v>
                </c:pt>
                <c:pt idx="538">
                  <c:v>-469.46973316292599</c:v>
                </c:pt>
                <c:pt idx="539">
                  <c:v>469.46973316292599</c:v>
                </c:pt>
                <c:pt idx="540" formatCode="0.00E+00">
                  <c:v>-4.9598195365467797E-12</c:v>
                </c:pt>
                <c:pt idx="541" formatCode="0.00E+00">
                  <c:v>4.9598195365467797E-12</c:v>
                </c:pt>
                <c:pt idx="542">
                  <c:v>472.96021445037201</c:v>
                </c:pt>
                <c:pt idx="543">
                  <c:v>-472.96021445037201</c:v>
                </c:pt>
                <c:pt idx="544">
                  <c:v>949.26631030803401</c:v>
                </c:pt>
                <c:pt idx="545">
                  <c:v>-949.26631030803401</c:v>
                </c:pt>
                <c:pt idx="546">
                  <c:v>1428.77160543236</c:v>
                </c:pt>
                <c:pt idx="547">
                  <c:v>-1428.77160543236</c:v>
                </c:pt>
                <c:pt idx="548">
                  <c:v>1911.3273805890301</c:v>
                </c:pt>
                <c:pt idx="549">
                  <c:v>-1911.3273805890301</c:v>
                </c:pt>
                <c:pt idx="550">
                  <c:v>2396.7829255605898</c:v>
                </c:pt>
                <c:pt idx="551">
                  <c:v>-2396.7829255605898</c:v>
                </c:pt>
                <c:pt idx="552">
                  <c:v>2884.9855861872202</c:v>
                </c:pt>
                <c:pt idx="553">
                  <c:v>-2884.9855861872202</c:v>
                </c:pt>
                <c:pt idx="554">
                  <c:v>3375.78081232259</c:v>
                </c:pt>
                <c:pt idx="555">
                  <c:v>-3375.78081232259</c:v>
                </c:pt>
                <c:pt idx="556">
                  <c:v>3869.0122066898198</c:v>
                </c:pt>
                <c:pt idx="557">
                  <c:v>-3869.0122066898198</c:v>
                </c:pt>
                <c:pt idx="558">
                  <c:v>4364.5215746224303</c:v>
                </c:pt>
                <c:pt idx="559">
                  <c:v>-4364.5215746224303</c:v>
                </c:pt>
                <c:pt idx="560">
                  <c:v>4862.1489746740299</c:v>
                </c:pt>
                <c:pt idx="561">
                  <c:v>-4862.1489746740299</c:v>
                </c:pt>
                <c:pt idx="562">
                  <c:v>5361.7327700809101</c:v>
                </c:pt>
                <c:pt idx="563">
                  <c:v>-5361.7327700809101</c:v>
                </c:pt>
                <c:pt idx="564">
                  <c:v>5863.1096810608096</c:v>
                </c:pt>
                <c:pt idx="565">
                  <c:v>-5863.1096810608096</c:v>
                </c:pt>
                <c:pt idx="566">
                  <c:v>6366.1148379313699</c:v>
                </c:pt>
                <c:pt idx="567">
                  <c:v>-6366.1148379313699</c:v>
                </c:pt>
                <c:pt idx="568">
                  <c:v>6870.5818350305499</c:v>
                </c:pt>
                <c:pt idx="569">
                  <c:v>-6870.5818350305499</c:v>
                </c:pt>
                <c:pt idx="570">
                  <c:v>7376.3427854218198</c:v>
                </c:pt>
                <c:pt idx="571">
                  <c:v>-7376.3427854218198</c:v>
                </c:pt>
                <c:pt idx="572">
                  <c:v>7883.2283763661799</c:v>
                </c:pt>
                <c:pt idx="573">
                  <c:v>-7883.2283763661799</c:v>
                </c:pt>
                <c:pt idx="574">
                  <c:v>8391.0679255425403</c:v>
                </c:pt>
                <c:pt idx="575">
                  <c:v>-8391.0679255425403</c:v>
                </c:pt>
                <c:pt idx="576">
                  <c:v>8899.6894379984806</c:v>
                </c:pt>
                <c:pt idx="577">
                  <c:v>-8899.6894379984806</c:v>
                </c:pt>
                <c:pt idx="578">
                  <c:v>9408.9196638118101</c:v>
                </c:pt>
                <c:pt idx="579">
                  <c:v>-9408.9196638118101</c:v>
                </c:pt>
                <c:pt idx="580">
                  <c:v>9918.5841564443999</c:v>
                </c:pt>
                <c:pt idx="581">
                  <c:v>-9918.5841564443999</c:v>
                </c:pt>
                <c:pt idx="582">
                  <c:v>10428.5073317682</c:v>
                </c:pt>
                <c:pt idx="583">
                  <c:v>-10428.5073317682</c:v>
                </c:pt>
                <c:pt idx="584">
                  <c:v>10938.5125277446</c:v>
                </c:pt>
                <c:pt idx="585">
                  <c:v>-10938.5125277446</c:v>
                </c:pt>
                <c:pt idx="586">
                  <c:v>11448.4220647357</c:v>
                </c:pt>
                <c:pt idx="587">
                  <c:v>-11448.4220647357</c:v>
                </c:pt>
                <c:pt idx="588">
                  <c:v>11958.0573064285</c:v>
                </c:pt>
                <c:pt idx="589">
                  <c:v>-11958.0573064285</c:v>
                </c:pt>
                <c:pt idx="590">
                  <c:v>12467.238721350601</c:v>
                </c:pt>
                <c:pt idx="591">
                  <c:v>-12467.238721350601</c:v>
                </c:pt>
                <c:pt idx="592">
                  <c:v>12975.7859449566</c:v>
                </c:pt>
                <c:pt idx="593">
                  <c:v>-12975.7859449566</c:v>
                </c:pt>
                <c:pt idx="594">
                  <c:v>13483.5178422645</c:v>
                </c:pt>
                <c:pt idx="595">
                  <c:v>-13483.5178422645</c:v>
                </c:pt>
                <c:pt idx="596">
                  <c:v>13990.2525710195</c:v>
                </c:pt>
                <c:pt idx="597">
                  <c:v>-13990.2525710195</c:v>
                </c:pt>
                <c:pt idx="598">
                  <c:v>14495.807645365399</c:v>
                </c:pt>
                <c:pt idx="599">
                  <c:v>-14495.807645365399</c:v>
                </c:pt>
                <c:pt idx="600">
                  <c:v>15000</c:v>
                </c:pt>
                <c:pt idx="601">
                  <c:v>-15000</c:v>
                </c:pt>
                <c:pt idx="602">
                  <c:v>15502.6460547926</c:v>
                </c:pt>
                <c:pt idx="603">
                  <c:v>-15502.6460547926</c:v>
                </c:pt>
                <c:pt idx="604">
                  <c:v>16003.561779842699</c:v>
                </c:pt>
                <c:pt idx="605">
                  <c:v>-16003.561779842699</c:v>
                </c:pt>
                <c:pt idx="606">
                  <c:v>16502.562760955301</c:v>
                </c:pt>
                <c:pt idx="607">
                  <c:v>-16502.562760955301</c:v>
                </c:pt>
                <c:pt idx="608">
                  <c:v>16999.464265510702</c:v>
                </c:pt>
                <c:pt idx="609">
                  <c:v>-16999.464265510702</c:v>
                </c:pt>
                <c:pt idx="610">
                  <c:v>17494.0813087069</c:v>
                </c:pt>
                <c:pt idx="611">
                  <c:v>-17494.0813087069</c:v>
                </c:pt>
                <c:pt idx="612">
                  <c:v>17986.2287201496</c:v>
                </c:pt>
                <c:pt idx="613">
                  <c:v>-17986.2287201496</c:v>
                </c:pt>
                <c:pt idx="614">
                  <c:v>18475.721210767799</c:v>
                </c:pt>
                <c:pt idx="615">
                  <c:v>-18475.721210767799</c:v>
                </c:pt>
                <c:pt idx="616">
                  <c:v>18962.373440030198</c:v>
                </c:pt>
                <c:pt idx="617">
                  <c:v>-18962.373440030198</c:v>
                </c:pt>
                <c:pt idx="618">
                  <c:v>19446.0000834399</c:v>
                </c:pt>
                <c:pt idx="619">
                  <c:v>-19446.0000834399</c:v>
                </c:pt>
                <c:pt idx="620">
                  <c:v>19926.4159002827</c:v>
                </c:pt>
                <c:pt idx="621">
                  <c:v>-19926.4159002827</c:v>
                </c:pt>
                <c:pt idx="622">
                  <c:v>20403.435801604701</c:v>
                </c:pt>
                <c:pt idx="623">
                  <c:v>-20403.435801604701</c:v>
                </c:pt>
                <c:pt idx="624">
                  <c:v>20876.874918396301</c:v>
                </c:pt>
                <c:pt idx="625">
                  <c:v>-20876.874918396301</c:v>
                </c:pt>
                <c:pt idx="626">
                  <c:v>21346.548669956199</c:v>
                </c:pt>
                <c:pt idx="627">
                  <c:v>-21346.548669956199</c:v>
                </c:pt>
                <c:pt idx="628">
                  <c:v>21812.272832412498</c:v>
                </c:pt>
                <c:pt idx="629">
                  <c:v>-21812.272832412498</c:v>
                </c:pt>
                <c:pt idx="630">
                  <c:v>22273.863607376199</c:v>
                </c:pt>
                <c:pt idx="631">
                  <c:v>-22273.863607376199</c:v>
                </c:pt>
                <c:pt idx="632">
                  <c:v>22731.1376907013</c:v>
                </c:pt>
                <c:pt idx="633">
                  <c:v>-22731.1376907013</c:v>
                </c:pt>
                <c:pt idx="634">
                  <c:v>23183.912341327701</c:v>
                </c:pt>
                <c:pt idx="635">
                  <c:v>-23183.912341327701</c:v>
                </c:pt>
                <c:pt idx="636">
                  <c:v>23632.005450181099</c:v>
                </c:pt>
                <c:pt idx="637">
                  <c:v>-23632.005450181099</c:v>
                </c:pt>
                <c:pt idx="638">
                  <c:v>24075.235609106399</c:v>
                </c:pt>
                <c:pt idx="639">
                  <c:v>-24075.235609106399</c:v>
                </c:pt>
                <c:pt idx="640">
                  <c:v>24513.422179807199</c:v>
                </c:pt>
                <c:pt idx="641">
                  <c:v>-24513.422179807199</c:v>
                </c:pt>
                <c:pt idx="642">
                  <c:v>24946.385362768699</c:v>
                </c:pt>
                <c:pt idx="643">
                  <c:v>-24946.385362768699</c:v>
                </c:pt>
                <c:pt idx="644">
                  <c:v>25373.946266136401</c:v>
                </c:pt>
                <c:pt idx="645">
                  <c:v>-25373.946266136401</c:v>
                </c:pt>
                <c:pt idx="646">
                  <c:v>25795.926974527501</c:v>
                </c:pt>
                <c:pt idx="647">
                  <c:v>-25795.926974527501</c:v>
                </c:pt>
                <c:pt idx="648">
                  <c:v>26212.150617748201</c:v>
                </c:pt>
                <c:pt idx="649">
                  <c:v>-26212.150617748201</c:v>
                </c:pt>
                <c:pt idx="650">
                  <c:v>26622.441439392202</c:v>
                </c:pt>
                <c:pt idx="651">
                  <c:v>-26622.441439392202</c:v>
                </c:pt>
                <c:pt idx="652">
                  <c:v>27026.6248652943</c:v>
                </c:pt>
                <c:pt idx="653">
                  <c:v>-27026.6248652943</c:v>
                </c:pt>
                <c:pt idx="654">
                  <c:v>27424.527571815299</c:v>
                </c:pt>
                <c:pt idx="655">
                  <c:v>-27424.527571815299</c:v>
                </c:pt>
                <c:pt idx="656">
                  <c:v>27815.977553930701</c:v>
                </c:pt>
                <c:pt idx="657">
                  <c:v>-27815.977553930701</c:v>
                </c:pt>
                <c:pt idx="658">
                  <c:v>28200.8041930994</c:v>
                </c:pt>
                <c:pt idx="659">
                  <c:v>-28200.8041930994</c:v>
                </c:pt>
                <c:pt idx="660">
                  <c:v>28578.838324886401</c:v>
                </c:pt>
                <c:pt idx="661">
                  <c:v>-28578.838324886401</c:v>
                </c:pt>
                <c:pt idx="662">
                  <c:v>28949.912306314</c:v>
                </c:pt>
                <c:pt idx="663">
                  <c:v>-28949.912306314</c:v>
                </c:pt>
                <c:pt idx="664">
                  <c:v>29313.860082916301</c:v>
                </c:pt>
                <c:pt idx="665">
                  <c:v>-29313.860082916301</c:v>
                </c:pt>
                <c:pt idx="666">
                  <c:v>29670.517255472601</c:v>
                </c:pt>
                <c:pt idx="667">
                  <c:v>-29670.517255472601</c:v>
                </c:pt>
                <c:pt idx="668">
                  <c:v>30019.721146392101</c:v>
                </c:pt>
                <c:pt idx="669">
                  <c:v>-30019.721146392101</c:v>
                </c:pt>
                <c:pt idx="670">
                  <c:v>30361.310865727701</c:v>
                </c:pt>
                <c:pt idx="671">
                  <c:v>-30361.310865727701</c:v>
                </c:pt>
                <c:pt idx="672">
                  <c:v>30695.127376791301</c:v>
                </c:pt>
                <c:pt idx="673">
                  <c:v>-30695.127376791301</c:v>
                </c:pt>
                <c:pt idx="674">
                  <c:v>31021.013561347201</c:v>
                </c:pt>
                <c:pt idx="675">
                  <c:v>-31021.013561347201</c:v>
                </c:pt>
                <c:pt idx="676">
                  <c:v>31338.814284357399</c:v>
                </c:pt>
                <c:pt idx="677">
                  <c:v>-31338.814284357399</c:v>
                </c:pt>
                <c:pt idx="678">
                  <c:v>31648.376458255101</c:v>
                </c:pt>
                <c:pt idx="679">
                  <c:v>-31648.376458255101</c:v>
                </c:pt>
                <c:pt idx="680">
                  <c:v>31949.549106720799</c:v>
                </c:pt>
                <c:pt idx="681">
                  <c:v>-31949.549106720799</c:v>
                </c:pt>
                <c:pt idx="682">
                  <c:v>32242.183427936699</c:v>
                </c:pt>
                <c:pt idx="683">
                  <c:v>-32242.183427936699</c:v>
                </c:pt>
                <c:pt idx="684">
                  <c:v>32526.1328572942</c:v>
                </c:pt>
                <c:pt idx="685">
                  <c:v>-32526.1328572942</c:v>
                </c:pt>
                <c:pt idx="686">
                  <c:v>32801.253129532102</c:v>
                </c:pt>
                <c:pt idx="687">
                  <c:v>-32801.253129532102</c:v>
                </c:pt>
                <c:pt idx="688">
                  <c:v>33067.402340278102</c:v>
                </c:pt>
                <c:pt idx="689">
                  <c:v>-33067.402340278102</c:v>
                </c:pt>
                <c:pt idx="690">
                  <c:v>33324.441006972796</c:v>
                </c:pt>
                <c:pt idx="691">
                  <c:v>-33324.441006972796</c:v>
                </c:pt>
                <c:pt idx="692">
                  <c:v>33572.232129149401</c:v>
                </c:pt>
                <c:pt idx="693">
                  <c:v>-33572.232129149401</c:v>
                </c:pt>
                <c:pt idx="694">
                  <c:v>33810.641248047599</c:v>
                </c:pt>
                <c:pt idx="695">
                  <c:v>-33810.641248047599</c:v>
                </c:pt>
                <c:pt idx="696">
                  <c:v>34039.536505536402</c:v>
                </c:pt>
                <c:pt idx="697">
                  <c:v>-34039.536505536402</c:v>
                </c:pt>
                <c:pt idx="698">
                  <c:v>34258.7887023234</c:v>
                </c:pt>
                <c:pt idx="699">
                  <c:v>-34258.7887023234</c:v>
                </c:pt>
                <c:pt idx="700">
                  <c:v>34468.271355427198</c:v>
                </c:pt>
                <c:pt idx="701">
                  <c:v>-34468.271355427198</c:v>
                </c:pt>
                <c:pt idx="702">
                  <c:v>34667.860754889298</c:v>
                </c:pt>
                <c:pt idx="703">
                  <c:v>-34667.860754889298</c:v>
                </c:pt>
                <c:pt idx="704">
                  <c:v>34857.4360197032</c:v>
                </c:pt>
                <c:pt idx="705">
                  <c:v>-34857.4360197032</c:v>
                </c:pt>
                <c:pt idx="706">
                  <c:v>35036.8791529386</c:v>
                </c:pt>
                <c:pt idx="707">
                  <c:v>-35036.8791529386</c:v>
                </c:pt>
                <c:pt idx="708">
                  <c:v>35206.075096036802</c:v>
                </c:pt>
                <c:pt idx="709">
                  <c:v>-35206.075096036802</c:v>
                </c:pt>
                <c:pt idx="710">
                  <c:v>35364.911782256902</c:v>
                </c:pt>
                <c:pt idx="711">
                  <c:v>-35364.911782256902</c:v>
                </c:pt>
                <c:pt idx="712">
                  <c:v>35513.280189249701</c:v>
                </c:pt>
                <c:pt idx="713">
                  <c:v>-35513.280189249701</c:v>
                </c:pt>
                <c:pt idx="714">
                  <c:v>35651.074390738198</c:v>
                </c:pt>
                <c:pt idx="715">
                  <c:v>-35651.074390738198</c:v>
                </c:pt>
                <c:pt idx="716">
                  <c:v>35778.191607283603</c:v>
                </c:pt>
                <c:pt idx="717">
                  <c:v>-35778.191607283603</c:v>
                </c:pt>
                <c:pt idx="718">
                  <c:v>35894.532256114398</c:v>
                </c:pt>
                <c:pt idx="719">
                  <c:v>-35894.532256114398</c:v>
                </c:pt>
                <c:pt idx="720">
                  <c:v>36000</c:v>
                </c:pt>
                <c:pt idx="721">
                  <c:v>-36000</c:v>
                </c:pt>
                <c:pt idx="722">
                  <c:v>36094.501795145698</c:v>
                </c:pt>
                <c:pt idx="723">
                  <c:v>-36094.501795145698</c:v>
                </c:pt>
                <c:pt idx="724">
                  <c:v>36177.947938091202</c:v>
                </c:pt>
                <c:pt idx="725">
                  <c:v>-36177.947938091202</c:v>
                </c:pt>
                <c:pt idx="726">
                  <c:v>36250.252111590999</c:v>
                </c:pt>
                <c:pt idx="727">
                  <c:v>-36250.252111590999</c:v>
                </c:pt>
                <c:pt idx="728">
                  <c:v>36311.331429457598</c:v>
                </c:pt>
                <c:pt idx="729">
                  <c:v>-36311.331429457598</c:v>
                </c:pt>
                <c:pt idx="730">
                  <c:v>36361.106480348702</c:v>
                </c:pt>
                <c:pt idx="731">
                  <c:v>-36361.106480348702</c:v>
                </c:pt>
                <c:pt idx="732">
                  <c:v>36399.5013704788</c:v>
                </c:pt>
                <c:pt idx="733">
                  <c:v>-36399.5013704788</c:v>
                </c:pt>
                <c:pt idx="734">
                  <c:v>36426.443765236501</c:v>
                </c:pt>
                <c:pt idx="735">
                  <c:v>-36426.443765236501</c:v>
                </c:pt>
                <c:pt idx="736">
                  <c:v>36441.864929689698</c:v>
                </c:pt>
                <c:pt idx="737">
                  <c:v>-36441.864929689698</c:v>
                </c:pt>
                <c:pt idx="738">
                  <c:v>36445.699767960497</c:v>
                </c:pt>
                <c:pt idx="739">
                  <c:v>-36445.699767960497</c:v>
                </c:pt>
                <c:pt idx="740">
                  <c:v>36437.886861451698</c:v>
                </c:pt>
                <c:pt idx="741">
                  <c:v>-36437.886861451698</c:v>
                </c:pt>
                <c:pt idx="742">
                  <c:v>36418.3685059083</c:v>
                </c:pt>
                <c:pt idx="743">
                  <c:v>-36418.3685059083</c:v>
                </c:pt>
                <c:pt idx="744">
                  <c:v>36387.090747297501</c:v>
                </c:pt>
                <c:pt idx="745">
                  <c:v>-36387.090747297501</c:v>
                </c:pt>
                <c:pt idx="746">
                  <c:v>36344.003416489199</c:v>
                </c:pt>
                <c:pt idx="747">
                  <c:v>-36344.003416489199</c:v>
                </c:pt>
                <c:pt idx="748">
                  <c:v>36289.060162722199</c:v>
                </c:pt>
                <c:pt idx="749">
                  <c:v>-36289.060162722199</c:v>
                </c:pt>
                <c:pt idx="750">
                  <c:v>36222.21848584</c:v>
                </c:pt>
                <c:pt idx="751">
                  <c:v>-36222.21848584</c:v>
                </c:pt>
                <c:pt idx="752">
                  <c:v>36143.439767280703</c:v>
                </c:pt>
                <c:pt idx="753">
                  <c:v>-36143.439767280703</c:v>
                </c:pt>
                <c:pt idx="754">
                  <c:v>36052.6892998064</c:v>
                </c:pt>
                <c:pt idx="755">
                  <c:v>-36052.6892998064</c:v>
                </c:pt>
                <c:pt idx="756">
                  <c:v>35949.936315956802</c:v>
                </c:pt>
                <c:pt idx="757">
                  <c:v>-35949.936315956802</c:v>
                </c:pt>
                <c:pt idx="758">
                  <c:v>35835.154015214102</c:v>
                </c:pt>
                <c:pt idx="759">
                  <c:v>-35835.154015214102</c:v>
                </c:pt>
                <c:pt idx="760">
                  <c:v>35708.319589864499</c:v>
                </c:pt>
                <c:pt idx="761">
                  <c:v>-35708.319589864499</c:v>
                </c:pt>
                <c:pt idx="762">
                  <c:v>35569.414249543297</c:v>
                </c:pt>
                <c:pt idx="763">
                  <c:v>-35569.414249543297</c:v>
                </c:pt>
                <c:pt idx="764">
                  <c:v>35418.423244451202</c:v>
                </c:pt>
                <c:pt idx="765">
                  <c:v>-35418.423244451202</c:v>
                </c:pt>
                <c:pt idx="766">
                  <c:v>35255.335887228401</c:v>
                </c:pt>
                <c:pt idx="767">
                  <c:v>-35255.335887228401</c:v>
                </c:pt>
                <c:pt idx="768">
                  <c:v>35080.145573475798</c:v>
                </c:pt>
                <c:pt idx="769">
                  <c:v>-35080.145573475798</c:v>
                </c:pt>
                <c:pt idx="770">
                  <c:v>34892.849800910997</c:v>
                </c:pt>
                <c:pt idx="771">
                  <c:v>-34892.849800910997</c:v>
                </c:pt>
                <c:pt idx="772">
                  <c:v>34693.450187147799</c:v>
                </c:pt>
                <c:pt idx="773">
                  <c:v>-34693.450187147799</c:v>
                </c:pt>
                <c:pt idx="774">
                  <c:v>34481.952486089802</c:v>
                </c:pt>
                <c:pt idx="775">
                  <c:v>-34481.952486089802</c:v>
                </c:pt>
                <c:pt idx="776">
                  <c:v>34258.366602926297</c:v>
                </c:pt>
                <c:pt idx="777">
                  <c:v>-34258.366602926297</c:v>
                </c:pt>
                <c:pt idx="778">
                  <c:v>34022.706607722401</c:v>
                </c:pt>
                <c:pt idx="779">
                  <c:v>-34022.706607722401</c:v>
                </c:pt>
                <c:pt idx="780">
                  <c:v>33774.990747593103</c:v>
                </c:pt>
                <c:pt idx="781">
                  <c:v>-33774.990747593103</c:v>
                </c:pt>
                <c:pt idx="782">
                  <c:v>33515.241457452503</c:v>
                </c:pt>
                <c:pt idx="783">
                  <c:v>-33515.241457452503</c:v>
                </c:pt>
                <c:pt idx="784">
                  <c:v>33243.485369331902</c:v>
                </c:pt>
                <c:pt idx="785">
                  <c:v>-33243.485369331902</c:v>
                </c:pt>
                <c:pt idx="786">
                  <c:v>32959.753320255099</c:v>
                </c:pt>
                <c:pt idx="787">
                  <c:v>-32959.753320255099</c:v>
                </c:pt>
                <c:pt idx="788">
                  <c:v>32664.080358668602</c:v>
                </c:pt>
                <c:pt idx="789">
                  <c:v>-32664.080358668602</c:v>
                </c:pt>
                <c:pt idx="790">
                  <c:v>32356.505749415101</c:v>
                </c:pt>
                <c:pt idx="791">
                  <c:v>-32356.505749415101</c:v>
                </c:pt>
                <c:pt idx="792">
                  <c:v>32037.072977247899</c:v>
                </c:pt>
                <c:pt idx="793">
                  <c:v>-32037.072977247899</c:v>
                </c:pt>
                <c:pt idx="794">
                  <c:v>31705.829748877499</c:v>
                </c:pt>
                <c:pt idx="795">
                  <c:v>-31705.829748877499</c:v>
                </c:pt>
                <c:pt idx="796">
                  <c:v>31362.8279935475</c:v>
                </c:pt>
                <c:pt idx="797">
                  <c:v>-31362.8279935475</c:v>
                </c:pt>
                <c:pt idx="798">
                  <c:v>31008.123862133099</c:v>
                </c:pt>
                <c:pt idx="799">
                  <c:v>-31008.123862133099</c:v>
                </c:pt>
                <c:pt idx="800">
                  <c:v>30641.7777247591</c:v>
                </c:pt>
                <c:pt idx="801">
                  <c:v>-30641.7777247591</c:v>
                </c:pt>
                <c:pt idx="802">
                  <c:v>30263.854166933099</c:v>
                </c:pt>
                <c:pt idx="803">
                  <c:v>-30263.854166933099</c:v>
                </c:pt>
                <c:pt idx="804">
                  <c:v>29874.421984191202</c:v>
                </c:pt>
                <c:pt idx="805">
                  <c:v>-29874.421984191202</c:v>
                </c:pt>
                <c:pt idx="806">
                  <c:v>29473.554175252499</c:v>
                </c:pt>
                <c:pt idx="807">
                  <c:v>-29473.554175252499</c:v>
                </c:pt>
                <c:pt idx="808">
                  <c:v>29061.327933681499</c:v>
                </c:pt>
                <c:pt idx="809">
                  <c:v>-29061.327933681499</c:v>
                </c:pt>
                <c:pt idx="810">
                  <c:v>28637.824638055099</c:v>
                </c:pt>
                <c:pt idx="811">
                  <c:v>-28637.824638055099</c:v>
                </c:pt>
                <c:pt idx="812">
                  <c:v>28203.129840635302</c:v>
                </c:pt>
                <c:pt idx="813">
                  <c:v>-28203.129840635302</c:v>
                </c:pt>
                <c:pt idx="814">
                  <c:v>27757.333254543599</c:v>
                </c:pt>
                <c:pt idx="815">
                  <c:v>-27757.333254543599</c:v>
                </c:pt>
                <c:pt idx="816">
                  <c:v>27300.528739441401</c:v>
                </c:pt>
                <c:pt idx="817">
                  <c:v>-27300.528739441401</c:v>
                </c:pt>
                <c:pt idx="818">
                  <c:v>26832.814285711702</c:v>
                </c:pt>
                <c:pt idx="819">
                  <c:v>-26832.814285711702</c:v>
                </c:pt>
                <c:pt idx="820">
                  <c:v>26354.291997148099</c:v>
                </c:pt>
                <c:pt idx="821">
                  <c:v>-26354.291997148099</c:v>
                </c:pt>
                <c:pt idx="822">
                  <c:v>25865.0680721483</c:v>
                </c:pt>
                <c:pt idx="823">
                  <c:v>-25865.0680721483</c:v>
                </c:pt>
                <c:pt idx="824">
                  <c:v>25365.252783417101</c:v>
                </c:pt>
                <c:pt idx="825">
                  <c:v>-25365.252783417101</c:v>
                </c:pt>
                <c:pt idx="826">
                  <c:v>24854.960456179499</c:v>
                </c:pt>
                <c:pt idx="827">
                  <c:v>-24854.960456179499</c:v>
                </c:pt>
                <c:pt idx="828">
                  <c:v>24334.309444908398</c:v>
                </c:pt>
                <c:pt idx="829">
                  <c:v>-24334.309444908398</c:v>
                </c:pt>
                <c:pt idx="830">
                  <c:v>23803.4221085684</c:v>
                </c:pt>
                <c:pt idx="831">
                  <c:v>-23803.4221085684</c:v>
                </c:pt>
                <c:pt idx="832">
                  <c:v>23262.424784383002</c:v>
                </c:pt>
                <c:pt idx="833">
                  <c:v>-23262.424784383002</c:v>
                </c:pt>
                <c:pt idx="834">
                  <c:v>22711.447760126601</c:v>
                </c:pt>
                <c:pt idx="835">
                  <c:v>-22711.447760126601</c:v>
                </c:pt>
                <c:pt idx="836">
                  <c:v>22150.6252449479</c:v>
                </c:pt>
                <c:pt idx="837">
                  <c:v>-22150.6252449479</c:v>
                </c:pt>
                <c:pt idx="838">
                  <c:v>21580.0953387312</c:v>
                </c:pt>
                <c:pt idx="839">
                  <c:v>-21580.0953387312</c:v>
                </c:pt>
                <c:pt idx="840">
                  <c:v>20999.999999999902</c:v>
                </c:pt>
                <c:pt idx="841">
                  <c:v>-20999.999999999902</c:v>
                </c:pt>
                <c:pt idx="842">
                  <c:v>20410.4850123707</c:v>
                </c:pt>
                <c:pt idx="843">
                  <c:v>-20410.4850123707</c:v>
                </c:pt>
                <c:pt idx="844">
                  <c:v>19811.6999495645</c:v>
                </c:pt>
                <c:pt idx="845">
                  <c:v>-19811.6999495645</c:v>
                </c:pt>
                <c:pt idx="846">
                  <c:v>19203.798138982798</c:v>
                </c:pt>
                <c:pt idx="847">
                  <c:v>-19203.798138982798</c:v>
                </c:pt>
                <c:pt idx="848">
                  <c:v>18586.936623856898</c:v>
                </c:pt>
                <c:pt idx="849">
                  <c:v>-18586.936623856898</c:v>
                </c:pt>
                <c:pt idx="850">
                  <c:v>17961.2761239797</c:v>
                </c:pt>
                <c:pt idx="851">
                  <c:v>-17961.2761239797</c:v>
                </c:pt>
                <c:pt idx="852">
                  <c:v>17326.980995029</c:v>
                </c:pt>
                <c:pt idx="853">
                  <c:v>-17326.980995029</c:v>
                </c:pt>
                <c:pt idx="854">
                  <c:v>16684.219186491999</c:v>
                </c:pt>
                <c:pt idx="855">
                  <c:v>-16684.219186491999</c:v>
                </c:pt>
                <c:pt idx="856">
                  <c:v>16033.162198201</c:v>
                </c:pt>
                <c:pt idx="857">
                  <c:v>-16033.162198201</c:v>
                </c:pt>
                <c:pt idx="858">
                  <c:v>15373.985035493301</c:v>
                </c:pt>
                <c:pt idx="859">
                  <c:v>-15373.985035493301</c:v>
                </c:pt>
                <c:pt idx="860">
                  <c:v>14706.8661630037</c:v>
                </c:pt>
                <c:pt idx="861">
                  <c:v>-14706.8661630037</c:v>
                </c:pt>
                <c:pt idx="862">
                  <c:v>14031.9874571034</c:v>
                </c:pt>
                <c:pt idx="863">
                  <c:v>-14031.9874571034</c:v>
                </c:pt>
                <c:pt idx="864">
                  <c:v>13349.534156997701</c:v>
                </c:pt>
                <c:pt idx="865">
                  <c:v>-13349.534156997701</c:v>
                </c:pt>
                <c:pt idx="866">
                  <c:v>12659.6948144945</c:v>
                </c:pt>
                <c:pt idx="867">
                  <c:v>-12659.6948144945</c:v>
                </c:pt>
                <c:pt idx="868">
                  <c:v>11962.6612424577</c:v>
                </c:pt>
                <c:pt idx="869">
                  <c:v>-11962.6612424577</c:v>
                </c:pt>
                <c:pt idx="870">
                  <c:v>11258.628461959601</c:v>
                </c:pt>
                <c:pt idx="871">
                  <c:v>-11258.628461959601</c:v>
                </c:pt>
                <c:pt idx="872">
                  <c:v>10547.7946481455</c:v>
                </c:pt>
                <c:pt idx="873">
                  <c:v>-10547.7946481455</c:v>
                </c:pt>
                <c:pt idx="874">
                  <c:v>9830.3610748269093</c:v>
                </c:pt>
                <c:pt idx="875">
                  <c:v>-9830.3610748269093</c:v>
                </c:pt>
                <c:pt idx="876">
                  <c:v>9106.5320578178398</c:v>
                </c:pt>
                <c:pt idx="877">
                  <c:v>-9106.5320578178398</c:v>
                </c:pt>
                <c:pt idx="878">
                  <c:v>8376.5148970303107</c:v>
                </c:pt>
                <c:pt idx="879">
                  <c:v>-8376.5148970303107</c:v>
                </c:pt>
                <c:pt idx="880">
                  <c:v>7640.5198173449398</c:v>
                </c:pt>
                <c:pt idx="881">
                  <c:v>-7640.5198173449398</c:v>
                </c:pt>
                <c:pt idx="882">
                  <c:v>6898.7599082741899</c:v>
                </c:pt>
                <c:pt idx="883">
                  <c:v>-6898.7599082741899</c:v>
                </c:pt>
                <c:pt idx="884">
                  <c:v>6151.4510624349095</c:v>
                </c:pt>
                <c:pt idx="885">
                  <c:v>-6151.4510624349095</c:v>
                </c:pt>
                <c:pt idx="886">
                  <c:v>5398.8119128480203</c:v>
                </c:pt>
                <c:pt idx="887">
                  <c:v>-5398.8119128480203</c:v>
                </c:pt>
                <c:pt idx="888">
                  <c:v>4641.0637690838103</c:v>
                </c:pt>
                <c:pt idx="889">
                  <c:v>-4641.0637690838103</c:v>
                </c:pt>
                <c:pt idx="890">
                  <c:v>3878.43055227079</c:v>
                </c:pt>
                <c:pt idx="891">
                  <c:v>-3878.43055227079</c:v>
                </c:pt>
                <c:pt idx="892">
                  <c:v>3111.1387289879999</c:v>
                </c:pt>
                <c:pt idx="893">
                  <c:v>-3111.1387289879999</c:v>
                </c:pt>
                <c:pt idx="894">
                  <c:v>2339.4172440595698</c:v>
                </c:pt>
                <c:pt idx="895">
                  <c:v>-2339.4172440595698</c:v>
                </c:pt>
                <c:pt idx="896">
                  <c:v>1563.4974522720299</c:v>
                </c:pt>
                <c:pt idx="897">
                  <c:v>-1563.4974522720299</c:v>
                </c:pt>
                <c:pt idx="898">
                  <c:v>783.61304903403402</c:v>
                </c:pt>
                <c:pt idx="899">
                  <c:v>-783.61304903403402</c:v>
                </c:pt>
                <c:pt idx="900" formatCode="0.00E+00">
                  <c:v>1.37772764904077E-11</c:v>
                </c:pt>
                <c:pt idx="901" formatCode="0.00E+00">
                  <c:v>-1.37772764904077E-11</c:v>
                </c:pt>
                <c:pt idx="902">
                  <c:v>-787.10353032146304</c:v>
                </c:pt>
                <c:pt idx="903">
                  <c:v>787.10353032146304</c:v>
                </c:pt>
                <c:pt idx="904">
                  <c:v>-1577.4572509530501</c:v>
                </c:pt>
                <c:pt idx="905">
                  <c:v>1577.4572509530501</c:v>
                </c:pt>
                <c:pt idx="906">
                  <c:v>-2370.8188178053501</c:v>
                </c:pt>
                <c:pt idx="907">
                  <c:v>2370.8188178053501</c:v>
                </c:pt>
                <c:pt idx="908">
                  <c:v>-3166.94390798327</c:v>
                </c:pt>
                <c:pt idx="909">
                  <c:v>3166.94390798327</c:v>
                </c:pt>
                <c:pt idx="910">
                  <c:v>-3965.5862950184201</c:v>
                </c:pt>
                <c:pt idx="911">
                  <c:v>3965.5862950184201</c:v>
                </c:pt>
                <c:pt idx="912">
                  <c:v>-4766.4979250050101</c:v>
                </c:pt>
                <c:pt idx="913">
                  <c:v>4766.4979250050101</c:v>
                </c:pt>
                <c:pt idx="914">
                  <c:v>-5569.42899361524</c:v>
                </c:pt>
                <c:pt idx="915">
                  <c:v>5569.42899361524</c:v>
                </c:pt>
                <c:pt idx="916">
                  <c:v>-6374.1280239709904</c:v>
                </c:pt>
                <c:pt idx="917">
                  <c:v>6374.1280239709904</c:v>
                </c:pt>
                <c:pt idx="918">
                  <c:v>-7180.3419453466204</c:v>
                </c:pt>
                <c:pt idx="919">
                  <c:v>7180.3419453466204</c:v>
                </c:pt>
                <c:pt idx="920">
                  <c:v>-7987.8161726787703</c:v>
                </c:pt>
                <c:pt idx="921">
                  <c:v>7987.8161726787703</c:v>
                </c:pt>
                <c:pt idx="922">
                  <c:v>-8796.2946868587205</c:v>
                </c:pt>
                <c:pt idx="923">
                  <c:v>8796.2946868587205</c:v>
                </c:pt>
                <c:pt idx="924">
                  <c:v>-9605.5201157804404</c:v>
                </c:pt>
                <c:pt idx="925">
                  <c:v>9605.5201157804404</c:v>
                </c:pt>
                <c:pt idx="926">
                  <c:v>-10415.233816120901</c:v>
                </c:pt>
                <c:pt idx="927">
                  <c:v>10415.233816120901</c:v>
                </c:pt>
                <c:pt idx="928">
                  <c:v>-11225.175955824599</c:v>
                </c:pt>
                <c:pt idx="929">
                  <c:v>11225.175955824599</c:v>
                </c:pt>
                <c:pt idx="930">
                  <c:v>-12035.0855972671</c:v>
                </c:pt>
                <c:pt idx="931">
                  <c:v>12035.0855972671</c:v>
                </c:pt>
                <c:pt idx="932">
                  <c:v>-12844.700781072101</c:v>
                </c:pt>
                <c:pt idx="933">
                  <c:v>12844.700781072101</c:v>
                </c:pt>
                <c:pt idx="934">
                  <c:v>-13653.7586105517</c:v>
                </c:pt>
                <c:pt idx="935">
                  <c:v>13653.7586105517</c:v>
                </c:pt>
                <c:pt idx="936">
                  <c:v>-14461.995336747499</c:v>
                </c:pt>
                <c:pt idx="937">
                  <c:v>14461.995336747499</c:v>
                </c:pt>
                <c:pt idx="938">
                  <c:v>-15269.1464440406</c:v>
                </c:pt>
                <c:pt idx="939">
                  <c:v>15269.1464440406</c:v>
                </c:pt>
                <c:pt idx="940">
                  <c:v>-16074.946736306299</c:v>
                </c:pt>
                <c:pt idx="941">
                  <c:v>16074.946736306299</c:v>
                </c:pt>
                <c:pt idx="942">
                  <c:v>-16879.1304235836</c:v>
                </c:pt>
                <c:pt idx="943">
                  <c:v>16879.1304235836</c:v>
                </c:pt>
                <c:pt idx="944">
                  <c:v>-17681.431209230999</c:v>
                </c:pt>
                <c:pt idx="945">
                  <c:v>17681.431209230999</c:v>
                </c:pt>
                <c:pt idx="946">
                  <c:v>-18481.5823775426</c:v>
                </c:pt>
                <c:pt idx="947">
                  <c:v>18481.5823775426</c:v>
                </c:pt>
                <c:pt idx="948">
                  <c:v>-19279.3168817929</c:v>
                </c:pt>
                <c:pt idx="949">
                  <c:v>19279.3168817929</c:v>
                </c:pt>
                <c:pt idx="950">
                  <c:v>-20074.367432683099</c:v>
                </c:pt>
                <c:pt idx="951">
                  <c:v>20074.367432683099</c:v>
                </c:pt>
                <c:pt idx="952">
                  <c:v>-20866.466587160001</c:v>
                </c:pt>
                <c:pt idx="953">
                  <c:v>20866.466587160001</c:v>
                </c:pt>
                <c:pt idx="954">
                  <c:v>-21655.346837576399</c:v>
                </c:pt>
                <c:pt idx="955">
                  <c:v>21655.346837576399</c:v>
                </c:pt>
                <c:pt idx="956">
                  <c:v>-22440.740701165501</c:v>
                </c:pt>
                <c:pt idx="957">
                  <c:v>22440.740701165501</c:v>
                </c:pt>
                <c:pt idx="958">
                  <c:v>-23222.380809799499</c:v>
                </c:pt>
                <c:pt idx="959">
                  <c:v>23222.380809799499</c:v>
                </c:pt>
                <c:pt idx="960">
                  <c:v>-23999.999999999902</c:v>
                </c:pt>
                <c:pt idx="961">
                  <c:v>23999.999999999902</c:v>
                </c:pt>
                <c:pt idx="962">
                  <c:v>-24773.331403173601</c:v>
                </c:pt>
                <c:pt idx="963">
                  <c:v>24773.331403173601</c:v>
                </c:pt>
                <c:pt idx="964">
                  <c:v>-25542.108536040399</c:v>
                </c:pt>
                <c:pt idx="965">
                  <c:v>25542.108536040399</c:v>
                </c:pt>
                <c:pt idx="966">
                  <c:v>-26306.0653912257</c:v>
                </c:pt>
                <c:pt idx="967">
                  <c:v>26306.0653912257</c:v>
                </c:pt>
                <c:pt idx="968">
                  <c:v>-27064.9365279841</c:v>
                </c:pt>
                <c:pt idx="969">
                  <c:v>27064.9365279841</c:v>
                </c:pt>
                <c:pt idx="970">
                  <c:v>-27818.4571630256</c:v>
                </c:pt>
                <c:pt idx="971">
                  <c:v>27818.4571630256</c:v>
                </c:pt>
                <c:pt idx="972">
                  <c:v>-28566.363261414099</c:v>
                </c:pt>
                <c:pt idx="973">
                  <c:v>28566.363261414099</c:v>
                </c:pt>
                <c:pt idx="974">
                  <c:v>-29308.391627504701</c:v>
                </c:pt>
                <c:pt idx="975">
                  <c:v>29308.391627504701</c:v>
                </c:pt>
                <c:pt idx="976">
                  <c:v>-30044.279995892099</c:v>
                </c:pt>
                <c:pt idx="977">
                  <c:v>30044.279995892099</c:v>
                </c:pt>
                <c:pt idx="978">
                  <c:v>-30773.767122337002</c:v>
                </c:pt>
                <c:pt idx="979">
                  <c:v>30773.767122337002</c:v>
                </c:pt>
                <c:pt idx="980">
                  <c:v>-31496.592874640399</c:v>
                </c:pt>
                <c:pt idx="981">
                  <c:v>31496.592874640399</c:v>
                </c:pt>
                <c:pt idx="982">
                  <c:v>-32212.4983234338</c:v>
                </c:pt>
                <c:pt idx="983">
                  <c:v>32212.4983234338</c:v>
                </c:pt>
                <c:pt idx="984">
                  <c:v>-32921.225832855802</c:v>
                </c:pt>
                <c:pt idx="985">
                  <c:v>32921.225832855802</c:v>
                </c:pt>
                <c:pt idx="986">
                  <c:v>-33622.519151081098</c:v>
                </c:pt>
                <c:pt idx="987">
                  <c:v>33622.519151081098</c:v>
                </c:pt>
                <c:pt idx="988">
                  <c:v>-34316.123500674403</c:v>
                </c:pt>
                <c:pt idx="989">
                  <c:v>34316.123500674403</c:v>
                </c:pt>
                <c:pt idx="990">
                  <c:v>-35001.785668734097</c:v>
                </c:pt>
                <c:pt idx="991">
                  <c:v>35001.785668734097</c:v>
                </c:pt>
                <c:pt idx="992">
                  <c:v>-35679.254096796998</c:v>
                </c:pt>
                <c:pt idx="993">
                  <c:v>35679.254096796998</c:v>
                </c:pt>
                <c:pt idx="994">
                  <c:v>-36348.278970472697</c:v>
                </c:pt>
                <c:pt idx="995">
                  <c:v>36348.278970472697</c:v>
                </c:pt>
                <c:pt idx="996">
                  <c:v>-37008.612308774202</c:v>
                </c:pt>
                <c:pt idx="997">
                  <c:v>37008.612308774202</c:v>
                </c:pt>
                <c:pt idx="998">
                  <c:v>-37660.008053116297</c:v>
                </c:pt>
                <c:pt idx="999">
                  <c:v>37660.008053116297</c:v>
                </c:pt>
                <c:pt idx="1000">
                  <c:v>-38302.222155948897</c:v>
                </c:pt>
                <c:pt idx="1001">
                  <c:v>38302.222155948897</c:v>
                </c:pt>
                <c:pt idx="1002">
                  <c:v>-38935.012668994197</c:v>
                </c:pt>
                <c:pt idx="1003">
                  <c:v>38935.012668994197</c:v>
                </c:pt>
                <c:pt idx="1004">
                  <c:v>-39558.1398310574</c:v>
                </c:pt>
                <c:pt idx="1005">
                  <c:v>39558.1398310574</c:v>
                </c:pt>
                <c:pt idx="1006">
                  <c:v>-40171.366155378797</c:v>
                </c:pt>
                <c:pt idx="1007">
                  <c:v>40171.366155378797</c:v>
                </c:pt>
                <c:pt idx="1008">
                  <c:v>-40774.456516497303</c:v>
                </c:pt>
                <c:pt idx="1009">
                  <c:v>40774.456516497303</c:v>
                </c:pt>
                <c:pt idx="1010">
                  <c:v>-41367.178236594002</c:v>
                </c:pt>
                <c:pt idx="1011">
                  <c:v>41367.178236594002</c:v>
                </c:pt>
                <c:pt idx="1012">
                  <c:v>-41949.301171284998</c:v>
                </c:pt>
                <c:pt idx="1013">
                  <c:v>41949.301171284998</c:v>
                </c:pt>
                <c:pt idx="1014">
                  <c:v>-42520.597794832996</c:v>
                </c:pt>
                <c:pt idx="1015">
                  <c:v>42520.597794832996</c:v>
                </c:pt>
                <c:pt idx="1016">
                  <c:v>-43080.843284746399</c:v>
                </c:pt>
                <c:pt idx="1017">
                  <c:v>43080.843284746399</c:v>
                </c:pt>
                <c:pt idx="1018">
                  <c:v>-43629.815605737502</c:v>
                </c:pt>
                <c:pt idx="1019">
                  <c:v>43629.815605737502</c:v>
                </c:pt>
                <c:pt idx="1020">
                  <c:v>-44167.295593006304</c:v>
                </c:pt>
                <c:pt idx="1021">
                  <c:v>44167.295593006304</c:v>
                </c:pt>
                <c:pt idx="1022">
                  <c:v>-44693.0670348231</c:v>
                </c:pt>
                <c:pt idx="1023">
                  <c:v>44693.0670348231</c:v>
                </c:pt>
                <c:pt idx="1024">
                  <c:v>-45206.916754377002</c:v>
                </c:pt>
                <c:pt idx="1025">
                  <c:v>45206.916754377002</c:v>
                </c:pt>
                <c:pt idx="1026">
                  <c:v>-45708.634690863197</c:v>
                </c:pt>
                <c:pt idx="1027">
                  <c:v>45708.634690863197</c:v>
                </c:pt>
                <c:pt idx="1028">
                  <c:v>-46198.013979777097</c:v>
                </c:pt>
                <c:pt idx="1029">
                  <c:v>46198.013979777097</c:v>
                </c:pt>
                <c:pt idx="1030">
                  <c:v>-46674.8510323874</c:v>
                </c:pt>
                <c:pt idx="1031">
                  <c:v>46674.8510323874</c:v>
                </c:pt>
                <c:pt idx="1032">
                  <c:v>-47138.945614358097</c:v>
                </c:pt>
                <c:pt idx="1033">
                  <c:v>47138.945614358097</c:v>
                </c:pt>
                <c:pt idx="1034">
                  <c:v>-47590.100923491103</c:v>
                </c:pt>
                <c:pt idx="1035">
                  <c:v>47590.100923491103</c:v>
                </c:pt>
                <c:pt idx="1036">
                  <c:v>-48028.123666559499</c:v>
                </c:pt>
                <c:pt idx="1037">
                  <c:v>48028.123666559499</c:v>
                </c:pt>
                <c:pt idx="1038">
                  <c:v>-48452.824135204697</c:v>
                </c:pt>
                <c:pt idx="1039">
                  <c:v>48452.824135204697</c:v>
                </c:pt>
                <c:pt idx="1040">
                  <c:v>-48864.016280867203</c:v>
                </c:pt>
                <c:pt idx="1041">
                  <c:v>48864.016280867203</c:v>
                </c:pt>
                <c:pt idx="1042">
                  <c:v>-49261.517788724399</c:v>
                </c:pt>
                <c:pt idx="1043">
                  <c:v>49261.517788724399</c:v>
                </c:pt>
                <c:pt idx="1044">
                  <c:v>-49645.150150606998</c:v>
                </c:pt>
                <c:pt idx="1045">
                  <c:v>49645.150150606998</c:v>
                </c:pt>
                <c:pt idx="1046">
                  <c:v>-50014.738736866697</c:v>
                </c:pt>
                <c:pt idx="1047">
                  <c:v>50014.738736866697</c:v>
                </c:pt>
                <c:pt idx="1048">
                  <c:v>-50370.112867167802</c:v>
                </c:pt>
                <c:pt idx="1049">
                  <c:v>50370.112867167802</c:v>
                </c:pt>
                <c:pt idx="1050">
                  <c:v>-50711.105880176001</c:v>
                </c:pt>
                <c:pt idx="1051">
                  <c:v>50711.105880176001</c:v>
                </c:pt>
                <c:pt idx="1052">
                  <c:v>-51037.555202117401</c:v>
                </c:pt>
                <c:pt idx="1053">
                  <c:v>51037.555202117401</c:v>
                </c:pt>
                <c:pt idx="1054">
                  <c:v>-51349.302414181802</c:v>
                </c:pt>
                <c:pt idx="1055">
                  <c:v>51349.302414181802</c:v>
                </c:pt>
                <c:pt idx="1056">
                  <c:v>-51646.193318744903</c:v>
                </c:pt>
                <c:pt idx="1057">
                  <c:v>51646.193318744903</c:v>
                </c:pt>
                <c:pt idx="1058">
                  <c:v>-51928.078004381401</c:v>
                </c:pt>
                <c:pt idx="1059">
                  <c:v>51928.078004381401</c:v>
                </c:pt>
                <c:pt idx="1060">
                  <c:v>-52194.810909647</c:v>
                </c:pt>
                <c:pt idx="1061">
                  <c:v>52194.810909647</c:v>
                </c:pt>
                <c:pt idx="1062">
                  <c:v>-52446.250885601803</c:v>
                </c:pt>
                <c:pt idx="1063">
                  <c:v>52446.250885601803</c:v>
                </c:pt>
                <c:pt idx="1064">
                  <c:v>-52682.261257051498</c:v>
                </c:pt>
                <c:pt idx="1065">
                  <c:v>52682.261257051498</c:v>
                </c:pt>
                <c:pt idx="1066">
                  <c:v>-52902.709882482399</c:v>
                </c:pt>
                <c:pt idx="1067">
                  <c:v>52902.709882482399</c:v>
                </c:pt>
                <c:pt idx="1068">
                  <c:v>-53107.469212665703</c:v>
                </c:pt>
                <c:pt idx="1069">
                  <c:v>53107.469212665703</c:v>
                </c:pt>
                <c:pt idx="1070">
                  <c:v>-53296.4163479083</c:v>
                </c:pt>
                <c:pt idx="1071">
                  <c:v>53296.4163479083</c:v>
                </c:pt>
                <c:pt idx="1072">
                  <c:v>-53469.433093926498</c:v>
                </c:pt>
                <c:pt idx="1073">
                  <c:v>53469.433093926498</c:v>
                </c:pt>
                <c:pt idx="1074">
                  <c:v>-53626.406016320601</c:v>
                </c:pt>
                <c:pt idx="1075">
                  <c:v>53626.406016320601</c:v>
                </c:pt>
                <c:pt idx="1076">
                  <c:v>-53767.226493627299</c:v>
                </c:pt>
                <c:pt idx="1077">
                  <c:v>53767.226493627299</c:v>
                </c:pt>
                <c:pt idx="1078">
                  <c:v>-53891.790768929401</c:v>
                </c:pt>
                <c:pt idx="1079">
                  <c:v>53891.790768929401</c:v>
                </c:pt>
                <c:pt idx="1080">
                  <c:v>-54000</c:v>
                </c:pt>
                <c:pt idx="1081">
                  <c:v>54000</c:v>
                </c:pt>
                <c:pt idx="1082">
                  <c:v>-54091.7603079607</c:v>
                </c:pt>
                <c:pt idx="1083">
                  <c:v>54091.7603079607</c:v>
                </c:pt>
                <c:pt idx="1084">
                  <c:v>-54166.982824434897</c:v>
                </c:pt>
                <c:pt idx="1085">
                  <c:v>54166.982824434897</c:v>
                </c:pt>
                <c:pt idx="1086">
                  <c:v>-54225.5837371733</c:v>
                </c:pt>
                <c:pt idx="1087">
                  <c:v>54225.5837371733</c:v>
                </c:pt>
                <c:pt idx="1088">
                  <c:v>-54267.484334134402</c:v>
                </c:pt>
                <c:pt idx="1089">
                  <c:v>54267.484334134402</c:v>
                </c:pt>
                <c:pt idx="1090">
                  <c:v>-54292.6110460001</c:v>
                </c:pt>
                <c:pt idx="1091">
                  <c:v>54292.6110460001</c:v>
                </c:pt>
                <c:pt idx="1092">
                  <c:v>-54300.8954871077</c:v>
                </c:pt>
                <c:pt idx="1093">
                  <c:v>54300.8954871077</c:v>
                </c:pt>
                <c:pt idx="1094">
                  <c:v>-54292.2744947803</c:v>
                </c:pt>
                <c:pt idx="1095">
                  <c:v>54292.2744947803</c:v>
                </c:pt>
                <c:pt idx="1096">
                  <c:v>-54266.690167038003</c:v>
                </c:pt>
                <c:pt idx="1097">
                  <c:v>54266.690167038003</c:v>
                </c:pt>
                <c:pt idx="1098">
                  <c:v>-54224.089898673003</c:v>
                </c:pt>
                <c:pt idx="1099">
                  <c:v>54224.089898673003</c:v>
                </c:pt>
                <c:pt idx="1100">
                  <c:v>-54164.426415671398</c:v>
                </c:pt>
                <c:pt idx="1101">
                  <c:v>54164.426415671398</c:v>
                </c:pt>
                <c:pt idx="1102">
                  <c:v>-54087.657807966199</c:v>
                </c:pt>
                <c:pt idx="1103">
                  <c:v>54087.657807966199</c:v>
                </c:pt>
                <c:pt idx="1104">
                  <c:v>-53993.747560506003</c:v>
                </c:pt>
                <c:pt idx="1105">
                  <c:v>53993.747560506003</c:v>
                </c:pt>
                <c:pt idx="1106">
                  <c:v>-53882.664582623504</c:v>
                </c:pt>
                <c:pt idx="1107">
                  <c:v>53882.664582623504</c:v>
                </c:pt>
                <c:pt idx="1108">
                  <c:v>-53754.383235690198</c:v>
                </c:pt>
                <c:pt idx="1109">
                  <c:v>53754.383235690198</c:v>
                </c:pt>
                <c:pt idx="1110">
                  <c:v>-53608.883359043299</c:v>
                </c:pt>
                <c:pt idx="1111">
                  <c:v>53608.883359043299</c:v>
                </c:pt>
                <c:pt idx="1112">
                  <c:v>-53446.150294170497</c:v>
                </c:pt>
                <c:pt idx="1113">
                  <c:v>53446.150294170497</c:v>
                </c:pt>
                <c:pt idx="1114">
                  <c:v>-53266.174907141001</c:v>
                </c:pt>
                <c:pt idx="1115">
                  <c:v>53266.174907141001</c:v>
                </c:pt>
                <c:pt idx="1116">
                  <c:v>-53068.953609269498</c:v>
                </c:pt>
                <c:pt idx="1117">
                  <c:v>53068.953609269498</c:v>
                </c:pt>
                <c:pt idx="1118">
                  <c:v>-52854.488376001798</c:v>
                </c:pt>
                <c:pt idx="1119">
                  <c:v>52854.488376001798</c:v>
                </c:pt>
                <c:pt idx="1120">
                  <c:v>-52622.786764010802</c:v>
                </c:pt>
                <c:pt idx="1121">
                  <c:v>52622.786764010802</c:v>
                </c:pt>
                <c:pt idx="1122">
                  <c:v>-52373.861926493002</c:v>
                </c:pt>
                <c:pt idx="1123">
                  <c:v>52373.861926493002</c:v>
                </c:pt>
                <c:pt idx="1124">
                  <c:v>-52107.7326266534</c:v>
                </c:pt>
                <c:pt idx="1125">
                  <c:v>52107.7326266534</c:v>
                </c:pt>
                <c:pt idx="1126">
                  <c:v>-51824.423249372398</c:v>
                </c:pt>
                <c:pt idx="1127">
                  <c:v>51824.423249372398</c:v>
                </c:pt>
                <c:pt idx="1128">
                  <c:v>-51523.963811042602</c:v>
                </c:pt>
                <c:pt idx="1129">
                  <c:v>51523.963811042602</c:v>
                </c:pt>
                <c:pt idx="1130">
                  <c:v>-51206.3899675707</c:v>
                </c:pt>
                <c:pt idx="1131">
                  <c:v>51206.3899675707</c:v>
                </c:pt>
                <c:pt idx="1132">
                  <c:v>-50871.743020532798</c:v>
                </c:pt>
                <c:pt idx="1133">
                  <c:v>50871.743020532798</c:v>
                </c:pt>
                <c:pt idx="1134">
                  <c:v>-50520.069921480397</c:v>
                </c:pt>
                <c:pt idx="1135">
                  <c:v>50520.069921480397</c:v>
                </c:pt>
                <c:pt idx="1136">
                  <c:v>-50151.423274387002</c:v>
                </c:pt>
                <c:pt idx="1137">
                  <c:v>50151.423274387002</c:v>
                </c:pt>
                <c:pt idx="1138">
                  <c:v>-49765.861336231603</c:v>
                </c:pt>
                <c:pt idx="1139">
                  <c:v>49765.861336231603</c:v>
                </c:pt>
                <c:pt idx="1140">
                  <c:v>-49363.448015713002</c:v>
                </c:pt>
                <c:pt idx="1141">
                  <c:v>49363.448015713002</c:v>
                </c:pt>
                <c:pt idx="1142">
                  <c:v>-48944.252870090597</c:v>
                </c:pt>
                <c:pt idx="1143">
                  <c:v>48944.252870090597</c:v>
                </c:pt>
                <c:pt idx="1144">
                  <c:v>-48508.351100147498</c:v>
                </c:pt>
                <c:pt idx="1145">
                  <c:v>48508.351100147498</c:v>
                </c:pt>
                <c:pt idx="1146">
                  <c:v>-48055.823543272803</c:v>
                </c:pt>
                <c:pt idx="1147">
                  <c:v>48055.823543272803</c:v>
                </c:pt>
                <c:pt idx="1148">
                  <c:v>-47586.756664659399</c:v>
                </c:pt>
                <c:pt idx="1149">
                  <c:v>47586.756664659399</c:v>
                </c:pt>
                <c:pt idx="1150">
                  <c:v>-47101.242546617003</c:v>
                </c:pt>
                <c:pt idx="1151">
                  <c:v>47101.242546617003</c:v>
                </c:pt>
                <c:pt idx="1152">
                  <c:v>-46599.378875996903</c:v>
                </c:pt>
                <c:pt idx="1153">
                  <c:v>46599.378875996903</c:v>
                </c:pt>
                <c:pt idx="1154">
                  <c:v>-46081.2689297287</c:v>
                </c:pt>
                <c:pt idx="1155">
                  <c:v>46081.2689297287</c:v>
                </c:pt>
                <c:pt idx="1156">
                  <c:v>-45547.021558468499</c:v>
                </c:pt>
                <c:pt idx="1157">
                  <c:v>45547.021558468499</c:v>
                </c:pt>
                <c:pt idx="1158">
                  <c:v>-44996.751168358598</c:v>
                </c:pt>
                <c:pt idx="1159">
                  <c:v>44996.751168358598</c:v>
                </c:pt>
                <c:pt idx="1160">
                  <c:v>-44430.5777009007</c:v>
                </c:pt>
                <c:pt idx="1161">
                  <c:v>44430.5777009007</c:v>
                </c:pt>
                <c:pt idx="1162">
                  <c:v>-43848.626610943</c:v>
                </c:pt>
                <c:pt idx="1163">
                  <c:v>43848.626610943</c:v>
                </c:pt>
                <c:pt idx="1164">
                  <c:v>-43251.028842784297</c:v>
                </c:pt>
                <c:pt idx="1165">
                  <c:v>43251.028842784297</c:v>
                </c:pt>
                <c:pt idx="1166">
                  <c:v>-42637.920804397603</c:v>
                </c:pt>
                <c:pt idx="1167">
                  <c:v>42637.920804397603</c:v>
                </c:pt>
                <c:pt idx="1168">
                  <c:v>-42009.444339777197</c:v>
                </c:pt>
                <c:pt idx="1169">
                  <c:v>42009.444339777197</c:v>
                </c:pt>
                <c:pt idx="1170">
                  <c:v>-41365.746699413001</c:v>
                </c:pt>
                <c:pt idx="1171">
                  <c:v>41365.746699413001</c:v>
                </c:pt>
                <c:pt idx="1172">
                  <c:v>-40706.980508897199</c:v>
                </c:pt>
                <c:pt idx="1173">
                  <c:v>40706.980508897199</c:v>
                </c:pt>
                <c:pt idx="1174">
                  <c:v>-40033.303735668604</c:v>
                </c:pt>
                <c:pt idx="1175">
                  <c:v>40033.303735668604</c:v>
                </c:pt>
                <c:pt idx="1176">
                  <c:v>-39344.879653900898</c:v>
                </c:pt>
                <c:pt idx="1177">
                  <c:v>39344.879653900898</c:v>
                </c:pt>
                <c:pt idx="1178">
                  <c:v>-38641.876807540801</c:v>
                </c:pt>
                <c:pt idx="1179">
                  <c:v>38641.876807540801</c:v>
                </c:pt>
                <c:pt idx="1180">
                  <c:v>-37924.468971505798</c:v>
                </c:pt>
                <c:pt idx="1181">
                  <c:v>37924.468971505798</c:v>
                </c:pt>
                <c:pt idx="1182">
                  <c:v>-37192.835111045402</c:v>
                </c:pt>
                <c:pt idx="1183">
                  <c:v>37192.835111045402</c:v>
                </c:pt>
                <c:pt idx="1184">
                  <c:v>-36447.1593392789</c:v>
                </c:pt>
                <c:pt idx="1185">
                  <c:v>36447.1593392789</c:v>
                </c:pt>
                <c:pt idx="1186">
                  <c:v>-35687.630872916401</c:v>
                </c:pt>
                <c:pt idx="1187">
                  <c:v>35687.630872916401</c:v>
                </c:pt>
                <c:pt idx="1188">
                  <c:v>-34914.443986172897</c:v>
                </c:pt>
                <c:pt idx="1189">
                  <c:v>34914.443986172897</c:v>
                </c:pt>
                <c:pt idx="1190">
                  <c:v>-34127.797962887198</c:v>
                </c:pt>
                <c:pt idx="1191">
                  <c:v>34127.797962887198</c:v>
                </c:pt>
                <c:pt idx="1192">
                  <c:v>-33327.897046856502</c:v>
                </c:pt>
                <c:pt idx="1193">
                  <c:v>33327.897046856502</c:v>
                </c:pt>
                <c:pt idx="1194">
                  <c:v>-32514.950390397102</c:v>
                </c:pt>
                <c:pt idx="1195">
                  <c:v>32514.950390397102</c:v>
                </c:pt>
                <c:pt idx="1196">
                  <c:v>-31689.172001145598</c:v>
                </c:pt>
                <c:pt idx="1197">
                  <c:v>31689.172001145598</c:v>
                </c:pt>
                <c:pt idx="1198">
                  <c:v>-30850.780687112201</c:v>
                </c:pt>
                <c:pt idx="1199">
                  <c:v>30850.780687112201</c:v>
                </c:pt>
                <c:pt idx="1200">
                  <c:v>-29999.999999999902</c:v>
                </c:pt>
                <c:pt idx="1201">
                  <c:v>29999.999999999902</c:v>
                </c:pt>
                <c:pt idx="1202">
                  <c:v>-29137.058176804901</c:v>
                </c:pt>
                <c:pt idx="1203">
                  <c:v>29137.058176804901</c:v>
                </c:pt>
                <c:pt idx="1204">
                  <c:v>-28262.188079710599</c:v>
                </c:pt>
                <c:pt idx="1205">
                  <c:v>28262.188079710599</c:v>
                </c:pt>
                <c:pt idx="1206">
                  <c:v>-27375.627134294598</c:v>
                </c:pt>
                <c:pt idx="1207">
                  <c:v>27375.627134294598</c:v>
                </c:pt>
                <c:pt idx="1208">
                  <c:v>-26477.617266060301</c:v>
                </c:pt>
                <c:pt idx="1209">
                  <c:v>26477.617266060301</c:v>
                </c:pt>
                <c:pt idx="1210">
                  <c:v>-25568.4048353123</c:v>
                </c:pt>
                <c:pt idx="1211">
                  <c:v>25568.4048353123</c:v>
                </c:pt>
                <c:pt idx="1212">
                  <c:v>-24648.2405703935</c:v>
                </c:pt>
                <c:pt idx="1213">
                  <c:v>24648.2405703935</c:v>
                </c:pt>
                <c:pt idx="1214">
                  <c:v>-23717.379499298899</c:v>
                </c:pt>
                <c:pt idx="1215">
                  <c:v>23717.379499298899</c:v>
                </c:pt>
                <c:pt idx="1216">
                  <c:v>-22776.080879687401</c:v>
                </c:pt>
                <c:pt idx="1217">
                  <c:v>22776.080879687401</c:v>
                </c:pt>
                <c:pt idx="1218">
                  <c:v>-21824.608127308798</c:v>
                </c:pt>
                <c:pt idx="1219">
                  <c:v>21824.608127308798</c:v>
                </c:pt>
                <c:pt idx="1220">
                  <c:v>-20863.2287428657</c:v>
                </c:pt>
                <c:pt idx="1221">
                  <c:v>20863.2287428657</c:v>
                </c:pt>
                <c:pt idx="1222">
                  <c:v>-19892.214237332199</c:v>
                </c:pt>
                <c:pt idx="1223">
                  <c:v>19892.214237332199</c:v>
                </c:pt>
                <c:pt idx="1224">
                  <c:v>-18911.840055746801</c:v>
                </c:pt>
                <c:pt idx="1225">
                  <c:v>18911.840055746801</c:v>
                </c:pt>
                <c:pt idx="1226">
                  <c:v>-17922.3854995037</c:v>
                </c:pt>
                <c:pt idx="1227">
                  <c:v>17922.3854995037</c:v>
                </c:pt>
                <c:pt idx="1228">
                  <c:v>-16924.133647163701</c:v>
                </c:pt>
                <c:pt idx="1229">
                  <c:v>16924.133647163701</c:v>
                </c:pt>
                <c:pt idx="1230">
                  <c:v>-15917.371273805</c:v>
                </c:pt>
                <c:pt idx="1231">
                  <c:v>15917.371273805</c:v>
                </c:pt>
                <c:pt idx="1232">
                  <c:v>-14902.3887689394</c:v>
                </c:pt>
                <c:pt idx="1233">
                  <c:v>14902.3887689394</c:v>
                </c:pt>
                <c:pt idx="1234">
                  <c:v>-13879.480053016499</c:v>
                </c:pt>
                <c:pt idx="1235">
                  <c:v>13879.480053016499</c:v>
                </c:pt>
                <c:pt idx="1236">
                  <c:v>-12848.942492537501</c:v>
                </c:pt>
                <c:pt idx="1237">
                  <c:v>12848.942492537501</c:v>
                </c:pt>
                <c:pt idx="1238">
                  <c:v>-11811.0768138081</c:v>
                </c:pt>
                <c:pt idx="1239">
                  <c:v>11811.0768138081</c:v>
                </c:pt>
                <c:pt idx="1240">
                  <c:v>-10766.1870153496</c:v>
                </c:pt>
                <c:pt idx="1241">
                  <c:v>10766.1870153496</c:v>
                </c:pt>
                <c:pt idx="1242">
                  <c:v>-9714.5802789983009</c:v>
                </c:pt>
                <c:pt idx="1243">
                  <c:v>9714.5802789983009</c:v>
                </c:pt>
                <c:pt idx="1244">
                  <c:v>-8656.5668797160997</c:v>
                </c:pt>
                <c:pt idx="1245">
                  <c:v>8656.5668797160997</c:v>
                </c:pt>
                <c:pt idx="1246">
                  <c:v>-7592.4600941406798</c:v>
                </c:pt>
                <c:pt idx="1247">
                  <c:v>7592.4600941406798</c:v>
                </c:pt>
                <c:pt idx="1248">
                  <c:v>-6522.5761079016402</c:v>
                </c:pt>
                <c:pt idx="1249">
                  <c:v>6522.5761079016402</c:v>
                </c:pt>
                <c:pt idx="1250">
                  <c:v>-5447.2339217286499</c:v>
                </c:pt>
                <c:pt idx="1251">
                  <c:v>5447.2339217286499</c:v>
                </c:pt>
                <c:pt idx="1252">
                  <c:v>-4366.7552563822201</c:v>
                </c:pt>
                <c:pt idx="1253">
                  <c:v>4366.7552563822201</c:v>
                </c:pt>
                <c:pt idx="1254">
                  <c:v>-3281.46445643262</c:v>
                </c:pt>
                <c:pt idx="1255">
                  <c:v>3281.46445643262</c:v>
                </c:pt>
                <c:pt idx="1256">
                  <c:v>-2191.6883929170599</c:v>
                </c:pt>
                <c:pt idx="1257">
                  <c:v>2191.6883929170599</c:v>
                </c:pt>
                <c:pt idx="1258">
                  <c:v>-1097.7563649050901</c:v>
                </c:pt>
                <c:pt idx="1259">
                  <c:v>1097.7563649050901</c:v>
                </c:pt>
                <c:pt idx="1260" formatCode="0.00E+00">
                  <c:v>-2.70034619211991E-11</c:v>
                </c:pt>
                <c:pt idx="1261" formatCode="0.00E+00">
                  <c:v>2.70034619211991E-11</c:v>
                </c:pt>
                <c:pt idx="1262">
                  <c:v>1101.2468461926001</c:v>
                </c:pt>
                <c:pt idx="1263">
                  <c:v>-1101.2468461926001</c:v>
                </c:pt>
                <c:pt idx="1264">
                  <c:v>2205.6481915979998</c:v>
                </c:pt>
                <c:pt idx="1265">
                  <c:v>-2205.6481915979998</c:v>
                </c:pt>
                <c:pt idx="1266">
                  <c:v>3312.8660301783302</c:v>
                </c:pt>
                <c:pt idx="1267">
                  <c:v>-3312.8660301783302</c:v>
                </c:pt>
                <c:pt idx="1268">
                  <c:v>4422.5604353775798</c:v>
                </c:pt>
                <c:pt idx="1269">
                  <c:v>-4422.5604353775798</c:v>
                </c:pt>
                <c:pt idx="1270">
                  <c:v>5534.3896644762599</c:v>
                </c:pt>
                <c:pt idx="1271">
                  <c:v>-5534.3896644762599</c:v>
                </c:pt>
                <c:pt idx="1272">
                  <c:v>6648.01026382277</c:v>
                </c:pt>
                <c:pt idx="1273">
                  <c:v>-6648.01026382277</c:v>
                </c:pt>
                <c:pt idx="1274">
                  <c:v>7763.0771749078303</c:v>
                </c:pt>
                <c:pt idx="1275">
                  <c:v>-7763.0771749078303</c:v>
                </c:pt>
                <c:pt idx="1276">
                  <c:v>8879.2438412521606</c:v>
                </c:pt>
                <c:pt idx="1277">
                  <c:v>-8879.2438412521606</c:v>
                </c:pt>
                <c:pt idx="1278">
                  <c:v>9996.1623160707804</c:v>
                </c:pt>
                <c:pt idx="1279">
                  <c:v>-9996.1623160707804</c:v>
                </c:pt>
                <c:pt idx="1280">
                  <c:v>11113.4833706835</c:v>
                </c:pt>
                <c:pt idx="1281">
                  <c:v>-11113.4833706835</c:v>
                </c:pt>
                <c:pt idx="1282">
                  <c:v>12230.856603636499</c:v>
                </c:pt>
                <c:pt idx="1283">
                  <c:v>-12230.856603636499</c:v>
                </c:pt>
                <c:pt idx="1284">
                  <c:v>13347.930550499999</c:v>
                </c:pt>
                <c:pt idx="1285">
                  <c:v>-13347.930550499999</c:v>
                </c:pt>
                <c:pt idx="1286">
                  <c:v>14464.3527943104</c:v>
                </c:pt>
                <c:pt idx="1287">
                  <c:v>-14464.3527943104</c:v>
                </c:pt>
                <c:pt idx="1288">
                  <c:v>15579.770076618601</c:v>
                </c:pt>
                <c:pt idx="1289">
                  <c:v>-15579.770076618601</c:v>
                </c:pt>
                <c:pt idx="1290">
                  <c:v>16693.828409112499</c:v>
                </c:pt>
                <c:pt idx="1291">
                  <c:v>-16693.828409112499</c:v>
                </c:pt>
                <c:pt idx="1292">
                  <c:v>17806.173185778101</c:v>
                </c:pt>
                <c:pt idx="1293">
                  <c:v>-17806.173185778101</c:v>
                </c:pt>
                <c:pt idx="1294">
                  <c:v>18916.449295561099</c:v>
                </c:pt>
                <c:pt idx="1295">
                  <c:v>-18916.449295561099</c:v>
                </c:pt>
                <c:pt idx="1296">
                  <c:v>20024.301235496499</c:v>
                </c:pt>
                <c:pt idx="1297">
                  <c:v>-20024.301235496499</c:v>
                </c:pt>
                <c:pt idx="1298">
                  <c:v>21129.373224269399</c:v>
                </c:pt>
                <c:pt idx="1299">
                  <c:v>-21129.373224269399</c:v>
                </c:pt>
                <c:pt idx="1300">
                  <c:v>22231.309316168401</c:v>
                </c:pt>
                <c:pt idx="1301">
                  <c:v>-22231.309316168401</c:v>
                </c:pt>
                <c:pt idx="1302">
                  <c:v>23329.753515398999</c:v>
                </c:pt>
                <c:pt idx="1303">
                  <c:v>-23329.753515398999</c:v>
                </c:pt>
                <c:pt idx="1304">
                  <c:v>24424.3498907174</c:v>
                </c:pt>
                <c:pt idx="1305">
                  <c:v>-24424.3498907174</c:v>
                </c:pt>
                <c:pt idx="1306">
                  <c:v>25514.7426903495</c:v>
                </c:pt>
                <c:pt idx="1307">
                  <c:v>-25514.7426903495</c:v>
                </c:pt>
                <c:pt idx="1308">
                  <c:v>26600.576457157302</c:v>
                </c:pt>
                <c:pt idx="1309">
                  <c:v>-26600.576457157302</c:v>
                </c:pt>
                <c:pt idx="1310">
                  <c:v>27681.496144015699</c:v>
                </c:pt>
                <c:pt idx="1311">
                  <c:v>-27681.496144015699</c:v>
                </c:pt>
                <c:pt idx="1312">
                  <c:v>28757.1472293634</c:v>
                </c:pt>
                <c:pt idx="1313">
                  <c:v>-28757.1472293634</c:v>
                </c:pt>
                <c:pt idx="1314">
                  <c:v>29827.175832888199</c:v>
                </c:pt>
                <c:pt idx="1315">
                  <c:v>-29827.175832888199</c:v>
                </c:pt>
                <c:pt idx="1316">
                  <c:v>30891.228831311499</c:v>
                </c:pt>
                <c:pt idx="1317">
                  <c:v>-30891.228831311499</c:v>
                </c:pt>
                <c:pt idx="1318">
                  <c:v>31948.953974233598</c:v>
                </c:pt>
                <c:pt idx="1319">
                  <c:v>-31948.953974233598</c:v>
                </c:pt>
                <c:pt idx="1320">
                  <c:v>32999.999999999898</c:v>
                </c:pt>
                <c:pt idx="1321">
                  <c:v>-32999.999999999898</c:v>
                </c:pt>
                <c:pt idx="1322">
                  <c:v>34044.016751554504</c:v>
                </c:pt>
                <c:pt idx="1323">
                  <c:v>-34044.016751554504</c:v>
                </c:pt>
                <c:pt idx="1324">
                  <c:v>35080.655292238102</c:v>
                </c:pt>
                <c:pt idx="1325">
                  <c:v>-35080.655292238102</c:v>
                </c:pt>
                <c:pt idx="1326">
                  <c:v>36109.568021496198</c:v>
                </c:pt>
                <c:pt idx="1327">
                  <c:v>-36109.568021496198</c:v>
                </c:pt>
                <c:pt idx="1328">
                  <c:v>37130.408790457499</c:v>
                </c:pt>
                <c:pt idx="1329">
                  <c:v>-37130.408790457499</c:v>
                </c:pt>
                <c:pt idx="1330">
                  <c:v>38142.833017344601</c:v>
                </c:pt>
                <c:pt idx="1331">
                  <c:v>-38142.833017344601</c:v>
                </c:pt>
                <c:pt idx="1332">
                  <c:v>39146.497802678598</c:v>
                </c:pt>
                <c:pt idx="1333">
                  <c:v>-39146.497802678598</c:v>
                </c:pt>
                <c:pt idx="1334">
                  <c:v>40141.062044241597</c:v>
                </c:pt>
                <c:pt idx="1335">
                  <c:v>-40141.062044241597</c:v>
                </c:pt>
                <c:pt idx="1336">
                  <c:v>41126.186551753897</c:v>
                </c:pt>
                <c:pt idx="1337">
                  <c:v>-41126.186551753897</c:v>
                </c:pt>
                <c:pt idx="1338">
                  <c:v>42101.5341612341</c:v>
                </c:pt>
                <c:pt idx="1339">
                  <c:v>-42101.5341612341</c:v>
                </c:pt>
                <c:pt idx="1340">
                  <c:v>43066.769848998098</c:v>
                </c:pt>
                <c:pt idx="1341">
                  <c:v>-43066.769848998098</c:v>
                </c:pt>
                <c:pt idx="1342">
                  <c:v>44021.560845262997</c:v>
                </c:pt>
                <c:pt idx="1343">
                  <c:v>-44021.560845262997</c:v>
                </c:pt>
                <c:pt idx="1344">
                  <c:v>44965.576747315201</c:v>
                </c:pt>
                <c:pt idx="1345">
                  <c:v>-44965.576747315201</c:v>
                </c:pt>
                <c:pt idx="1346">
                  <c:v>45898.489632206103</c:v>
                </c:pt>
                <c:pt idx="1347">
                  <c:v>-45898.489632206103</c:v>
                </c:pt>
                <c:pt idx="1348">
                  <c:v>46819.974168936402</c:v>
                </c:pt>
                <c:pt idx="1349">
                  <c:v>-46819.974168936402</c:v>
                </c:pt>
                <c:pt idx="1350">
                  <c:v>47729.707730091897</c:v>
                </c:pt>
                <c:pt idx="1351">
                  <c:v>-47729.707730091897</c:v>
                </c:pt>
                <c:pt idx="1352">
                  <c:v>48627.3705028927</c:v>
                </c:pt>
                <c:pt idx="1353">
                  <c:v>-48627.3705028927</c:v>
                </c:pt>
                <c:pt idx="1354">
                  <c:v>49512.645599617797</c:v>
                </c:pt>
                <c:pt idx="1355">
                  <c:v>-49512.645599617797</c:v>
                </c:pt>
                <c:pt idx="1356">
                  <c:v>50385.219167367199</c:v>
                </c:pt>
                <c:pt idx="1357">
                  <c:v>-50385.219167367199</c:v>
                </c:pt>
                <c:pt idx="1358">
                  <c:v>51244.780497126201</c:v>
                </c:pt>
                <c:pt idx="1359">
                  <c:v>-51244.780497126201</c:v>
                </c:pt>
                <c:pt idx="1360">
                  <c:v>52091.022132090497</c:v>
                </c:pt>
                <c:pt idx="1361">
                  <c:v>-52091.022132090497</c:v>
                </c:pt>
                <c:pt idx="1362">
                  <c:v>52923.639975219601</c:v>
                </c:pt>
                <c:pt idx="1363">
                  <c:v>-52923.639975219601</c:v>
                </c:pt>
                <c:pt idx="1364">
                  <c:v>53742.333395978399</c:v>
                </c:pt>
                <c:pt idx="1365">
                  <c:v>-53742.333395978399</c:v>
                </c:pt>
                <c:pt idx="1366">
                  <c:v>54546.8053362301</c:v>
                </c:pt>
                <c:pt idx="1367">
                  <c:v>-54546.8053362301</c:v>
                </c:pt>
                <c:pt idx="1368">
                  <c:v>55336.762415246303</c:v>
                </c:pt>
                <c:pt idx="1369">
                  <c:v>-55336.762415246303</c:v>
                </c:pt>
                <c:pt idx="1370">
                  <c:v>56111.9150337959</c:v>
                </c:pt>
                <c:pt idx="1371">
                  <c:v>-56111.9150337959</c:v>
                </c:pt>
                <c:pt idx="1372">
                  <c:v>56871.977477275803</c:v>
                </c:pt>
                <c:pt idx="1373">
                  <c:v>-56871.977477275803</c:v>
                </c:pt>
                <c:pt idx="1374">
                  <c:v>57616.668017850599</c:v>
                </c:pt>
                <c:pt idx="1375">
                  <c:v>-57616.668017850599</c:v>
                </c:pt>
                <c:pt idx="1376">
                  <c:v>58345.709015562097</c:v>
                </c:pt>
                <c:pt idx="1377">
                  <c:v>-58345.709015562097</c:v>
                </c:pt>
                <c:pt idx="1378">
                  <c:v>59058.827018375501</c:v>
                </c:pt>
                <c:pt idx="1379">
                  <c:v>-59058.827018375501</c:v>
                </c:pt>
                <c:pt idx="1380">
                  <c:v>59755.752861126202</c:v>
                </c:pt>
                <c:pt idx="1381">
                  <c:v>-59755.752861126202</c:v>
                </c:pt>
                <c:pt idx="1382">
                  <c:v>60436.2217633322</c:v>
                </c:pt>
                <c:pt idx="1383">
                  <c:v>-60436.2217633322</c:v>
                </c:pt>
                <c:pt idx="1384">
                  <c:v>61099.973425837699</c:v>
                </c:pt>
                <c:pt idx="1385">
                  <c:v>-61099.973425837699</c:v>
                </c:pt>
                <c:pt idx="1386">
                  <c:v>61746.752126253901</c:v>
                </c:pt>
                <c:pt idx="1387">
                  <c:v>-61746.752126253901</c:v>
                </c:pt>
                <c:pt idx="1388">
                  <c:v>62376.306813162097</c:v>
                </c:pt>
                <c:pt idx="1389">
                  <c:v>-62376.306813162097</c:v>
                </c:pt>
                <c:pt idx="1390">
                  <c:v>62988.391199047102</c:v>
                </c:pt>
                <c:pt idx="1391">
                  <c:v>-62988.391199047102</c:v>
                </c:pt>
                <c:pt idx="1392">
                  <c:v>63582.763851924901</c:v>
                </c:pt>
                <c:pt idx="1393">
                  <c:v>-63582.763851924901</c:v>
                </c:pt>
                <c:pt idx="1394">
                  <c:v>64159.188285634998</c:v>
                </c:pt>
                <c:pt idx="1395">
                  <c:v>-64159.188285634998</c:v>
                </c:pt>
                <c:pt idx="1396">
                  <c:v>64717.433048761697</c:v>
                </c:pt>
                <c:pt idx="1397">
                  <c:v>-64717.433048761697</c:v>
                </c:pt>
                <c:pt idx="1398">
                  <c:v>65257.2718121543</c:v>
                </c:pt>
                <c:pt idx="1399">
                  <c:v>-65257.2718121543</c:v>
                </c:pt>
                <c:pt idx="1400">
                  <c:v>65778.483455013498</c:v>
                </c:pt>
                <c:pt idx="1401">
                  <c:v>-65778.483455013498</c:v>
                </c:pt>
                <c:pt idx="1402">
                  <c:v>66280.852149512095</c:v>
                </c:pt>
                <c:pt idx="1403">
                  <c:v>-66280.852149512095</c:v>
                </c:pt>
                <c:pt idx="1404">
                  <c:v>66764.167443919694</c:v>
                </c:pt>
                <c:pt idx="1405">
                  <c:v>-66764.167443919694</c:v>
                </c:pt>
                <c:pt idx="1406">
                  <c:v>67228.224344201401</c:v>
                </c:pt>
                <c:pt idx="1407">
                  <c:v>-67228.224344201401</c:v>
                </c:pt>
                <c:pt idx="1408">
                  <c:v>67672.823394057603</c:v>
                </c:pt>
                <c:pt idx="1409">
                  <c:v>-67672.823394057603</c:v>
                </c:pt>
                <c:pt idx="1410">
                  <c:v>68097.7707533793</c:v>
                </c:pt>
                <c:pt idx="1411">
                  <c:v>-68097.7707533793</c:v>
                </c:pt>
                <c:pt idx="1412">
                  <c:v>68502.878275085299</c:v>
                </c:pt>
                <c:pt idx="1413">
                  <c:v>-68502.878275085299</c:v>
                </c:pt>
                <c:pt idx="1414">
                  <c:v>68887.963580316107</c:v>
                </c:pt>
                <c:pt idx="1415">
                  <c:v>-68887.963580316107</c:v>
                </c:pt>
                <c:pt idx="1416">
                  <c:v>69252.850131953397</c:v>
                </c:pt>
                <c:pt idx="1417">
                  <c:v>-69252.850131953397</c:v>
                </c:pt>
                <c:pt idx="1418">
                  <c:v>69597.367306439293</c:v>
                </c:pt>
                <c:pt idx="1419">
                  <c:v>-69597.367306439293</c:v>
                </c:pt>
                <c:pt idx="1420">
                  <c:v>69921.350463866693</c:v>
                </c:pt>
                <c:pt idx="1421">
                  <c:v>-69921.350463866693</c:v>
                </c:pt>
                <c:pt idx="1422">
                  <c:v>70224.641016314301</c:v>
                </c:pt>
                <c:pt idx="1423">
                  <c:v>-70224.641016314301</c:v>
                </c:pt>
                <c:pt idx="1424">
                  <c:v>70507.086494399802</c:v>
                </c:pt>
                <c:pt idx="1425">
                  <c:v>-70507.086494399802</c:v>
                </c:pt>
                <c:pt idx="1426">
                  <c:v>70768.540612026205</c:v>
                </c:pt>
                <c:pt idx="1427">
                  <c:v>-70768.540612026205</c:v>
                </c:pt>
                <c:pt idx="1428">
                  <c:v>71008.863329294705</c:v>
                </c:pt>
                <c:pt idx="1429">
                  <c:v>-71008.863329294705</c:v>
                </c:pt>
                <c:pt idx="1430">
                  <c:v>71227.920913559807</c:v>
                </c:pt>
                <c:pt idx="1431">
                  <c:v>-71227.920913559807</c:v>
                </c:pt>
                <c:pt idx="1432">
                  <c:v>71425.585998603405</c:v>
                </c:pt>
                <c:pt idx="1433">
                  <c:v>-71425.585998603405</c:v>
                </c:pt>
                <c:pt idx="1434">
                  <c:v>71601.737641902902</c:v>
                </c:pt>
                <c:pt idx="1435">
                  <c:v>-71601.737641902902</c:v>
                </c:pt>
                <c:pt idx="1436">
                  <c:v>71756.261379970994</c:v>
                </c:pt>
                <c:pt idx="1437">
                  <c:v>-71756.261379970994</c:v>
                </c:pt>
                <c:pt idx="1438">
                  <c:v>71889.049281744505</c:v>
                </c:pt>
                <c:pt idx="1439">
                  <c:v>-71889.049281744505</c:v>
                </c:pt>
                <c:pt idx="1440">
                  <c:v>72000</c:v>
                </c:pt>
                <c:pt idx="1441">
                  <c:v>-72000</c:v>
                </c:pt>
                <c:pt idx="1442">
                  <c:v>72089.018820775804</c:v>
                </c:pt>
                <c:pt idx="1443">
                  <c:v>-72089.018820775804</c:v>
                </c:pt>
                <c:pt idx="1444">
                  <c:v>72156.017710778702</c:v>
                </c:pt>
                <c:pt idx="1445">
                  <c:v>-72156.017710778702</c:v>
                </c:pt>
                <c:pt idx="1446">
                  <c:v>72200.915362755695</c:v>
                </c:pt>
                <c:pt idx="1447">
                  <c:v>-72200.915362755695</c:v>
                </c:pt>
                <c:pt idx="1448">
                  <c:v>72223.637238811207</c:v>
                </c:pt>
                <c:pt idx="1449">
                  <c:v>-72223.637238811207</c:v>
                </c:pt>
                <c:pt idx="1450">
                  <c:v>72224.115611651505</c:v>
                </c:pt>
                <c:pt idx="1451">
                  <c:v>-72224.115611651505</c:v>
                </c:pt>
                <c:pt idx="1452">
                  <c:v>72202.289603736601</c:v>
                </c:pt>
                <c:pt idx="1453">
                  <c:v>-72202.289603736601</c:v>
                </c:pt>
                <c:pt idx="1454">
                  <c:v>72158.105224324099</c:v>
                </c:pt>
                <c:pt idx="1455">
                  <c:v>-72158.105224324099</c:v>
                </c:pt>
                <c:pt idx="1456">
                  <c:v>72091.5154043863</c:v>
                </c:pt>
                <c:pt idx="1457">
                  <c:v>-72091.5154043863</c:v>
                </c:pt>
                <c:pt idx="1458">
                  <c:v>72002.480029385493</c:v>
                </c:pt>
                <c:pt idx="1459">
                  <c:v>-72002.480029385493</c:v>
                </c:pt>
                <c:pt idx="1460">
                  <c:v>71890.9659698912</c:v>
                </c:pt>
                <c:pt idx="1461">
                  <c:v>-71890.9659698912</c:v>
                </c:pt>
                <c:pt idx="1462">
                  <c:v>71756.947110024194</c:v>
                </c:pt>
                <c:pt idx="1463">
                  <c:v>-71756.947110024194</c:v>
                </c:pt>
                <c:pt idx="1464">
                  <c:v>71600.404373714598</c:v>
                </c:pt>
                <c:pt idx="1465">
                  <c:v>-71600.404373714598</c:v>
                </c:pt>
                <c:pt idx="1466">
                  <c:v>71421.325748757707</c:v>
                </c:pt>
                <c:pt idx="1467">
                  <c:v>-71421.325748757707</c:v>
                </c:pt>
                <c:pt idx="1468">
                  <c:v>71219.706308658104</c:v>
                </c:pt>
                <c:pt idx="1469">
                  <c:v>-71219.706308658104</c:v>
                </c:pt>
                <c:pt idx="1470">
                  <c:v>70995.548232246496</c:v>
                </c:pt>
                <c:pt idx="1471">
                  <c:v>-70995.548232246496</c:v>
                </c:pt>
                <c:pt idx="1472">
                  <c:v>70748.860821060196</c:v>
                </c:pt>
                <c:pt idx="1473">
                  <c:v>-70748.860821060196</c:v>
                </c:pt>
                <c:pt idx="1474">
                  <c:v>70479.660514475705</c:v>
                </c:pt>
                <c:pt idx="1475">
                  <c:v>-70479.660514475705</c:v>
                </c:pt>
                <c:pt idx="1476">
                  <c:v>70187.970902582296</c:v>
                </c:pt>
                <c:pt idx="1477">
                  <c:v>-70187.970902582296</c:v>
                </c:pt>
                <c:pt idx="1478">
                  <c:v>69873.822736789502</c:v>
                </c:pt>
                <c:pt idx="1479">
                  <c:v>-69873.822736789502</c:v>
                </c:pt>
                <c:pt idx="1480">
                  <c:v>69537.253938157199</c:v>
                </c:pt>
                <c:pt idx="1481">
                  <c:v>-69537.253938157199</c:v>
                </c:pt>
                <c:pt idx="1482">
                  <c:v>69178.309603442598</c:v>
                </c:pt>
                <c:pt idx="1483">
                  <c:v>-69178.309603442598</c:v>
                </c:pt>
                <c:pt idx="1484">
                  <c:v>68797.042008855598</c:v>
                </c:pt>
                <c:pt idx="1485">
                  <c:v>-68797.042008855598</c:v>
                </c:pt>
                <c:pt idx="1486">
                  <c:v>68393.510611516307</c:v>
                </c:pt>
                <c:pt idx="1487">
                  <c:v>-68393.510611516307</c:v>
                </c:pt>
                <c:pt idx="1488">
                  <c:v>67967.782048609501</c:v>
                </c:pt>
                <c:pt idx="1489">
                  <c:v>-67967.782048609501</c:v>
                </c:pt>
                <c:pt idx="1490">
                  <c:v>67519.930134230395</c:v>
                </c:pt>
                <c:pt idx="1491">
                  <c:v>-67519.930134230395</c:v>
                </c:pt>
                <c:pt idx="1492">
                  <c:v>67050.035853917798</c:v>
                </c:pt>
                <c:pt idx="1493">
                  <c:v>-67050.035853917798</c:v>
                </c:pt>
                <c:pt idx="1494">
                  <c:v>66558.187356871</c:v>
                </c:pt>
                <c:pt idx="1495">
                  <c:v>-66558.187356871</c:v>
                </c:pt>
                <c:pt idx="1496">
                  <c:v>66044.479945847706</c:v>
                </c:pt>
                <c:pt idx="1497">
                  <c:v>-66044.479945847706</c:v>
                </c:pt>
                <c:pt idx="1498">
                  <c:v>65509.016064740703</c:v>
                </c:pt>
                <c:pt idx="1499">
                  <c:v>-65509.016064740703</c:v>
                </c:pt>
                <c:pt idx="1500">
                  <c:v>64951.905283832901</c:v>
                </c:pt>
                <c:pt idx="1501">
                  <c:v>-64951.905283832901</c:v>
                </c:pt>
                <c:pt idx="1502">
                  <c:v>64373.264282728604</c:v>
                </c:pt>
                <c:pt idx="1503">
                  <c:v>-64373.264282728604</c:v>
                </c:pt>
                <c:pt idx="1504">
                  <c:v>63773.216830963203</c:v>
                </c:pt>
                <c:pt idx="1505">
                  <c:v>-63773.216830963203</c:v>
                </c:pt>
                <c:pt idx="1506">
                  <c:v>63151.893766290399</c:v>
                </c:pt>
                <c:pt idx="1507">
                  <c:v>-63151.893766290399</c:v>
                </c:pt>
                <c:pt idx="1508">
                  <c:v>62509.432970650101</c:v>
                </c:pt>
                <c:pt idx="1509">
                  <c:v>-62509.432970650101</c:v>
                </c:pt>
                <c:pt idx="1510">
                  <c:v>61845.979343818799</c:v>
                </c:pt>
                <c:pt idx="1511">
                  <c:v>-61845.979343818799</c:v>
                </c:pt>
                <c:pt idx="1512">
                  <c:v>61161.684774745998</c:v>
                </c:pt>
                <c:pt idx="1513">
                  <c:v>-61161.684774745998</c:v>
                </c:pt>
                <c:pt idx="1514">
                  <c:v>60456.708110580003</c:v>
                </c:pt>
                <c:pt idx="1515">
                  <c:v>-60456.708110580003</c:v>
                </c:pt>
                <c:pt idx="1516">
                  <c:v>59731.215123389498</c:v>
                </c:pt>
                <c:pt idx="1517">
                  <c:v>-59731.215123389498</c:v>
                </c:pt>
                <c:pt idx="1518">
                  <c:v>58985.378474584097</c:v>
                </c:pt>
                <c:pt idx="1519">
                  <c:v>-58985.378474584097</c:v>
                </c:pt>
                <c:pt idx="1520">
                  <c:v>58219.377677042299</c:v>
                </c:pt>
                <c:pt idx="1521">
                  <c:v>-58219.377677042299</c:v>
                </c:pt>
                <c:pt idx="1522">
                  <c:v>57433.399054952897</c:v>
                </c:pt>
                <c:pt idx="1523">
                  <c:v>-57433.399054952897</c:v>
                </c:pt>
                <c:pt idx="1524">
                  <c:v>56627.635701377403</c:v>
                </c:pt>
                <c:pt idx="1525">
                  <c:v>-56627.635701377403</c:v>
                </c:pt>
                <c:pt idx="1526">
                  <c:v>55802.287433542697</c:v>
                </c:pt>
                <c:pt idx="1527">
                  <c:v>-55802.287433542697</c:v>
                </c:pt>
                <c:pt idx="1528">
                  <c:v>54957.560745872899</c:v>
                </c:pt>
                <c:pt idx="1529">
                  <c:v>-54957.560745872899</c:v>
                </c:pt>
                <c:pt idx="1530">
                  <c:v>54093.668760770801</c:v>
                </c:pt>
                <c:pt idx="1531">
                  <c:v>-54093.668760770801</c:v>
                </c:pt>
                <c:pt idx="1532">
                  <c:v>53210.831177159198</c:v>
                </c:pt>
                <c:pt idx="1533">
                  <c:v>-53210.831177159198</c:v>
                </c:pt>
                <c:pt idx="1534">
                  <c:v>52309.274216793601</c:v>
                </c:pt>
                <c:pt idx="1535">
                  <c:v>-52309.274216793601</c:v>
                </c:pt>
                <c:pt idx="1536">
                  <c:v>51389.230568360203</c:v>
                </c:pt>
                <c:pt idx="1537">
                  <c:v>-51389.230568360203</c:v>
                </c:pt>
                <c:pt idx="1538">
                  <c:v>50450.939329369998</c:v>
                </c:pt>
                <c:pt idx="1539">
                  <c:v>-50450.939329369998</c:v>
                </c:pt>
                <c:pt idx="1540">
                  <c:v>49494.6459458635</c:v>
                </c:pt>
                <c:pt idx="1541">
                  <c:v>-49494.6459458635</c:v>
                </c:pt>
                <c:pt idx="1542">
                  <c:v>48520.602149942497</c:v>
                </c:pt>
                <c:pt idx="1543">
                  <c:v>-48520.602149942497</c:v>
                </c:pt>
                <c:pt idx="1544">
                  <c:v>47529.065895140797</c:v>
                </c:pt>
                <c:pt idx="1545">
                  <c:v>-47529.065895140797</c:v>
                </c:pt>
                <c:pt idx="1546">
                  <c:v>46520.301289653296</c:v>
                </c:pt>
                <c:pt idx="1547">
                  <c:v>-46520.301289653296</c:v>
                </c:pt>
                <c:pt idx="1548">
                  <c:v>45494.578527437399</c:v>
                </c:pt>
                <c:pt idx="1549">
                  <c:v>-45494.578527437399</c:v>
                </c:pt>
                <c:pt idx="1550">
                  <c:v>44452.173817206</c:v>
                </c:pt>
                <c:pt idx="1551">
                  <c:v>-44452.173817206</c:v>
                </c:pt>
                <c:pt idx="1552">
                  <c:v>43393.369309330003</c:v>
                </c:pt>
                <c:pt idx="1553">
                  <c:v>-43393.369309330003</c:v>
                </c:pt>
                <c:pt idx="1554">
                  <c:v>42318.453020667599</c:v>
                </c:pt>
                <c:pt idx="1555">
                  <c:v>-42318.453020667599</c:v>
                </c:pt>
                <c:pt idx="1556">
                  <c:v>41227.718757343297</c:v>
                </c:pt>
                <c:pt idx="1557">
                  <c:v>-41227.718757343297</c:v>
                </c:pt>
                <c:pt idx="1558">
                  <c:v>40121.466035493198</c:v>
                </c:pt>
                <c:pt idx="1559">
                  <c:v>-40121.466035493198</c:v>
                </c:pt>
                <c:pt idx="1560">
                  <c:v>38999.999999999898</c:v>
                </c:pt>
                <c:pt idx="1561">
                  <c:v>-38999.999999999898</c:v>
                </c:pt>
                <c:pt idx="1562">
                  <c:v>37863.631341238899</c:v>
                </c:pt>
                <c:pt idx="1563">
                  <c:v>-37863.631341238899</c:v>
                </c:pt>
                <c:pt idx="1564">
                  <c:v>36712.676209856603</c:v>
                </c:pt>
                <c:pt idx="1565">
                  <c:v>-36712.676209856603</c:v>
                </c:pt>
                <c:pt idx="1566">
                  <c:v>35547.456129606398</c:v>
                </c:pt>
                <c:pt idx="1567">
                  <c:v>-35547.456129606398</c:v>
                </c:pt>
                <c:pt idx="1568">
                  <c:v>34368.297908263703</c:v>
                </c:pt>
                <c:pt idx="1569">
                  <c:v>-34368.297908263703</c:v>
                </c:pt>
                <c:pt idx="1570">
                  <c:v>33175.533546644903</c:v>
                </c:pt>
                <c:pt idx="1571">
                  <c:v>-33175.533546644903</c:v>
                </c:pt>
                <c:pt idx="1572">
                  <c:v>31969.5001457578</c:v>
                </c:pt>
                <c:pt idx="1573">
                  <c:v>-31969.5001457578</c:v>
                </c:pt>
                <c:pt idx="1574">
                  <c:v>30750.539812105799</c:v>
                </c:pt>
                <c:pt idx="1575">
                  <c:v>-30750.539812105799</c:v>
                </c:pt>
                <c:pt idx="1576">
                  <c:v>29518.999561173801</c:v>
                </c:pt>
                <c:pt idx="1577">
                  <c:v>-29518.999561173801</c:v>
                </c:pt>
                <c:pt idx="1578">
                  <c:v>28275.231219124202</c:v>
                </c:pt>
                <c:pt idx="1579">
                  <c:v>-28275.231219124202</c:v>
                </c:pt>
                <c:pt idx="1580">
                  <c:v>27019.5913227278</c:v>
                </c:pt>
                <c:pt idx="1581">
                  <c:v>-27019.5913227278</c:v>
                </c:pt>
                <c:pt idx="1582">
                  <c:v>25752.441017560999</c:v>
                </c:pt>
                <c:pt idx="1583">
                  <c:v>-25752.441017560999</c:v>
                </c:pt>
                <c:pt idx="1584">
                  <c:v>24474.145954495802</c:v>
                </c:pt>
                <c:pt idx="1585">
                  <c:v>-24474.145954495802</c:v>
                </c:pt>
                <c:pt idx="1586">
                  <c:v>23185.076184513</c:v>
                </c:pt>
                <c:pt idx="1587">
                  <c:v>-23185.076184513</c:v>
                </c:pt>
                <c:pt idx="1588">
                  <c:v>21885.6060518698</c:v>
                </c:pt>
                <c:pt idx="1589">
                  <c:v>-21885.6060518698</c:v>
                </c:pt>
                <c:pt idx="1590">
                  <c:v>20576.114085650399</c:v>
                </c:pt>
                <c:pt idx="1591">
                  <c:v>-20576.114085650399</c:v>
                </c:pt>
                <c:pt idx="1592">
                  <c:v>19256.982889733499</c:v>
                </c:pt>
                <c:pt idx="1593">
                  <c:v>-19256.982889733499</c:v>
                </c:pt>
                <c:pt idx="1594">
                  <c:v>17928.599031205998</c:v>
                </c:pt>
                <c:pt idx="1595">
                  <c:v>-17928.599031205998</c:v>
                </c:pt>
                <c:pt idx="1596">
                  <c:v>16591.3529272571</c:v>
                </c:pt>
                <c:pt idx="1597">
                  <c:v>-16591.3529272571</c:v>
                </c:pt>
                <c:pt idx="1598">
                  <c:v>15245.638730586001</c:v>
                </c:pt>
                <c:pt idx="1599">
                  <c:v>-15245.638730586001</c:v>
                </c:pt>
                <c:pt idx="1600">
                  <c:v>13891.8542133544</c:v>
                </c:pt>
                <c:pt idx="1601">
                  <c:v>-13891.8542133544</c:v>
                </c:pt>
                <c:pt idx="1602">
                  <c:v>12530.4006497224</c:v>
                </c:pt>
                <c:pt idx="1603">
                  <c:v>-12530.4006497224</c:v>
                </c:pt>
                <c:pt idx="1604">
                  <c:v>11161.682696997301</c:v>
                </c:pt>
                <c:pt idx="1605">
                  <c:v>-11161.682696997301</c:v>
                </c:pt>
                <c:pt idx="1606">
                  <c:v>9786.1082754333402</c:v>
                </c:pt>
                <c:pt idx="1607">
                  <c:v>-9786.1082754333402</c:v>
                </c:pt>
                <c:pt idx="1608">
                  <c:v>8404.0884467192809</c:v>
                </c:pt>
                <c:pt idx="1609">
                  <c:v>-8404.0884467192809</c:v>
                </c:pt>
                <c:pt idx="1610">
                  <c:v>7016.0372911865097</c:v>
                </c:pt>
                <c:pt idx="1611">
                  <c:v>-7016.0372911865097</c:v>
                </c:pt>
                <c:pt idx="1612">
                  <c:v>5622.3717837764798</c:v>
                </c:pt>
                <c:pt idx="1613">
                  <c:v>-5622.3717837764798</c:v>
                </c:pt>
                <c:pt idx="1614">
                  <c:v>4223.5116688056296</c:v>
                </c:pt>
                <c:pt idx="1615">
                  <c:v>-4223.5116688056296</c:v>
                </c:pt>
                <c:pt idx="1616">
                  <c:v>2819.8793335620899</c:v>
                </c:pt>
                <c:pt idx="1617">
                  <c:v>-2819.8793335620899</c:v>
                </c:pt>
                <c:pt idx="1618">
                  <c:v>1411.8996807761901</c:v>
                </c:pt>
                <c:pt idx="1619">
                  <c:v>-1411.8996807761901</c:v>
                </c:pt>
                <c:pt idx="1620" formatCode="0.00E+00">
                  <c:v>4.4638375828921E-11</c:v>
                </c:pt>
                <c:pt idx="1621" formatCode="0.00E+00">
                  <c:v>-4.4638375828921E-11</c:v>
                </c:pt>
                <c:pt idx="1622">
                  <c:v>-1415.3901620637</c:v>
                </c:pt>
                <c:pt idx="1623">
                  <c:v>1415.3901620637</c:v>
                </c:pt>
                <c:pt idx="1624">
                  <c:v>-2833.8391322430002</c:v>
                </c:pt>
                <c:pt idx="1625">
                  <c:v>2833.8391322430002</c:v>
                </c:pt>
                <c:pt idx="1626">
                  <c:v>-4254.9132425513098</c:v>
                </c:pt>
                <c:pt idx="1627">
                  <c:v>4254.9132425513098</c:v>
                </c:pt>
                <c:pt idx="1628">
                  <c:v>-5678.1769627718304</c:v>
                </c:pt>
                <c:pt idx="1629">
                  <c:v>5678.1769627718304</c:v>
                </c:pt>
                <c:pt idx="1630">
                  <c:v>-7103.1930339340797</c:v>
                </c:pt>
                <c:pt idx="1631">
                  <c:v>7103.1930339340797</c:v>
                </c:pt>
                <c:pt idx="1632">
                  <c:v>-8529.5226026405198</c:v>
                </c:pt>
                <c:pt idx="1633">
                  <c:v>8529.5226026405198</c:v>
                </c:pt>
                <c:pt idx="1634">
                  <c:v>-9956.7253562004607</c:v>
                </c:pt>
                <c:pt idx="1635">
                  <c:v>9956.7253562004607</c:v>
                </c:pt>
                <c:pt idx="1636">
                  <c:v>-11384.3596585333</c:v>
                </c:pt>
                <c:pt idx="1637">
                  <c:v>11384.3596585333</c:v>
                </c:pt>
                <c:pt idx="1638">
                  <c:v>-12811.9826867949</c:v>
                </c:pt>
                <c:pt idx="1639">
                  <c:v>12811.9826867949</c:v>
                </c:pt>
                <c:pt idx="1640">
                  <c:v>-14239.150568688199</c:v>
                </c:pt>
                <c:pt idx="1641">
                  <c:v>14239.150568688199</c:v>
                </c:pt>
                <c:pt idx="1642">
                  <c:v>-15665.4185204143</c:v>
                </c:pt>
                <c:pt idx="1643">
                  <c:v>15665.4185204143</c:v>
                </c:pt>
                <c:pt idx="1644">
                  <c:v>-17090.340985219798</c:v>
                </c:pt>
                <c:pt idx="1645">
                  <c:v>17090.340985219798</c:v>
                </c:pt>
                <c:pt idx="1646">
                  <c:v>-18513.471772500001</c:v>
                </c:pt>
                <c:pt idx="1647">
                  <c:v>18513.471772500001</c:v>
                </c:pt>
                <c:pt idx="1648">
                  <c:v>-19934.3641974126</c:v>
                </c:pt>
                <c:pt idx="1649">
                  <c:v>19934.3641974126</c:v>
                </c:pt>
                <c:pt idx="1650">
                  <c:v>-21352.571220957801</c:v>
                </c:pt>
                <c:pt idx="1651">
                  <c:v>21352.571220957801</c:v>
                </c:pt>
                <c:pt idx="1652">
                  <c:v>-22767.645590484099</c:v>
                </c:pt>
                <c:pt idx="1653">
                  <c:v>22767.645590484099</c:v>
                </c:pt>
                <c:pt idx="1654">
                  <c:v>-24179.1399805703</c:v>
                </c:pt>
                <c:pt idx="1655">
                  <c:v>24179.1399805703</c:v>
                </c:pt>
                <c:pt idx="1656">
                  <c:v>-25586.607134245602</c:v>
                </c:pt>
                <c:pt idx="1657">
                  <c:v>25586.607134245602</c:v>
                </c:pt>
                <c:pt idx="1658">
                  <c:v>-26989.600004498301</c:v>
                </c:pt>
                <c:pt idx="1659">
                  <c:v>26989.600004498301</c:v>
                </c:pt>
                <c:pt idx="1660">
                  <c:v>-28387.671896030399</c:v>
                </c:pt>
                <c:pt idx="1661">
                  <c:v>28387.671896030399</c:v>
                </c:pt>
                <c:pt idx="1662">
                  <c:v>-29780.376607214399</c:v>
                </c:pt>
                <c:pt idx="1663">
                  <c:v>29780.376607214399</c:v>
                </c:pt>
                <c:pt idx="1664">
                  <c:v>-31167.268572203899</c:v>
                </c:pt>
                <c:pt idx="1665">
                  <c:v>31167.268572203899</c:v>
                </c:pt>
                <c:pt idx="1666">
                  <c:v>-32547.9030031564</c:v>
                </c:pt>
                <c:pt idx="1667">
                  <c:v>32547.9030031564</c:v>
                </c:pt>
                <c:pt idx="1668">
                  <c:v>-33921.8360325217</c:v>
                </c:pt>
                <c:pt idx="1669">
                  <c:v>33921.8360325217</c:v>
                </c:pt>
                <c:pt idx="1670">
                  <c:v>-35288.624855348302</c:v>
                </c:pt>
                <c:pt idx="1671">
                  <c:v>35288.624855348302</c:v>
                </c:pt>
                <c:pt idx="1672">
                  <c:v>-36647.827871566798</c:v>
                </c:pt>
                <c:pt idx="1673">
                  <c:v>36647.827871566798</c:v>
                </c:pt>
                <c:pt idx="1674">
                  <c:v>-37999.004828199999</c:v>
                </c:pt>
                <c:pt idx="1675">
                  <c:v>37999.004828199999</c:v>
                </c:pt>
                <c:pt idx="1676">
                  <c:v>-39341.716961457503</c:v>
                </c:pt>
                <c:pt idx="1677">
                  <c:v>39341.716961457503</c:v>
                </c:pt>
                <c:pt idx="1678">
                  <c:v>-40675.527138667603</c:v>
                </c:pt>
                <c:pt idx="1679">
                  <c:v>40675.527138667603</c:v>
                </c:pt>
                <c:pt idx="1680">
                  <c:v>-42000</c:v>
                </c:pt>
                <c:pt idx="1681">
                  <c:v>42000</c:v>
                </c:pt>
                <c:pt idx="1682">
                  <c:v>-43314.702099935501</c:v>
                </c:pt>
                <c:pt idx="1683">
                  <c:v>43314.702099935501</c:v>
                </c:pt>
                <c:pt idx="1684">
                  <c:v>-44619.2020484358</c:v>
                </c:pt>
                <c:pt idx="1685">
                  <c:v>44619.2020484358</c:v>
                </c:pt>
                <c:pt idx="1686">
                  <c:v>-45913.070651766699</c:v>
                </c:pt>
                <c:pt idx="1687">
                  <c:v>45913.070651766699</c:v>
                </c:pt>
                <c:pt idx="1688">
                  <c:v>-47195.881052930999</c:v>
                </c:pt>
                <c:pt idx="1689">
                  <c:v>47195.881052930999</c:v>
                </c:pt>
                <c:pt idx="1690">
                  <c:v>-48467.208871663403</c:v>
                </c:pt>
                <c:pt idx="1691">
                  <c:v>48467.208871663403</c:v>
                </c:pt>
                <c:pt idx="1692">
                  <c:v>-49726.6323439431</c:v>
                </c:pt>
                <c:pt idx="1693">
                  <c:v>49726.6323439431</c:v>
                </c:pt>
                <c:pt idx="1694">
                  <c:v>-50973.732460978499</c:v>
                </c:pt>
                <c:pt idx="1695">
                  <c:v>50973.732460978499</c:v>
                </c:pt>
                <c:pt idx="1696">
                  <c:v>-52208.093107615699</c:v>
                </c:pt>
                <c:pt idx="1697">
                  <c:v>52208.093107615699</c:v>
                </c:pt>
                <c:pt idx="1698">
                  <c:v>-53429.3012001311</c:v>
                </c:pt>
                <c:pt idx="1699">
                  <c:v>53429.3012001311</c:v>
                </c:pt>
                <c:pt idx="1700">
                  <c:v>-54636.9468233558</c:v>
                </c:pt>
                <c:pt idx="1701">
                  <c:v>54636.9468233558</c:v>
                </c:pt>
                <c:pt idx="1702">
                  <c:v>-55830.623367092099</c:v>
                </c:pt>
                <c:pt idx="1703">
                  <c:v>55830.623367092099</c:v>
                </c:pt>
                <c:pt idx="1704">
                  <c:v>-57009.927661774702</c:v>
                </c:pt>
                <c:pt idx="1705">
                  <c:v>57009.927661774702</c:v>
                </c:pt>
                <c:pt idx="1706">
                  <c:v>-58174.460113330999</c:v>
                </c:pt>
                <c:pt idx="1707">
                  <c:v>58174.460113330999</c:v>
                </c:pt>
                <c:pt idx="1708">
                  <c:v>-59323.824837198299</c:v>
                </c:pt>
                <c:pt idx="1709">
                  <c:v>59323.824837198299</c:v>
                </c:pt>
                <c:pt idx="1710">
                  <c:v>-60457.629791449799</c:v>
                </c:pt>
                <c:pt idx="1711">
                  <c:v>60457.629791449799</c:v>
                </c:pt>
                <c:pt idx="1712">
                  <c:v>-61575.486908988401</c:v>
                </c:pt>
                <c:pt idx="1713">
                  <c:v>61575.486908988401</c:v>
                </c:pt>
                <c:pt idx="1714">
                  <c:v>-62677.012228762898</c:v>
                </c:pt>
                <c:pt idx="1715">
                  <c:v>62677.012228762898</c:v>
                </c:pt>
                <c:pt idx="1716">
                  <c:v>-63761.826025960399</c:v>
                </c:pt>
                <c:pt idx="1717">
                  <c:v>63761.826025960399</c:v>
                </c:pt>
                <c:pt idx="1718">
                  <c:v>-64829.552941135997</c:v>
                </c:pt>
                <c:pt idx="1719">
                  <c:v>64829.552941135997</c:v>
                </c:pt>
                <c:pt idx="1720">
                  <c:v>-65879.822108232096</c:v>
                </c:pt>
                <c:pt idx="1721">
                  <c:v>65879.822108232096</c:v>
                </c:pt>
                <c:pt idx="1722">
                  <c:v>-66912.267281445107</c:v>
                </c:pt>
                <c:pt idx="1723">
                  <c:v>66912.267281445107</c:v>
                </c:pt>
                <c:pt idx="1724">
                  <c:v>-67926.526960899399</c:v>
                </c:pt>
                <c:pt idx="1725">
                  <c:v>67926.526960899399</c:v>
                </c:pt>
                <c:pt idx="1726">
                  <c:v>-68922.244517081403</c:v>
                </c:pt>
                <c:pt idx="1727">
                  <c:v>68922.244517081403</c:v>
                </c:pt>
                <c:pt idx="1728">
                  <c:v>-69899.068313995405</c:v>
                </c:pt>
                <c:pt idx="1729">
                  <c:v>69899.068313995405</c:v>
                </c:pt>
                <c:pt idx="1730">
                  <c:v>-70856.651830997696</c:v>
                </c:pt>
                <c:pt idx="1731">
                  <c:v>70856.651830997696</c:v>
                </c:pt>
                <c:pt idx="1732">
                  <c:v>-71794.653783266505</c:v>
                </c:pt>
                <c:pt idx="1733">
                  <c:v>71794.653783266505</c:v>
                </c:pt>
                <c:pt idx="1734">
                  <c:v>-72712.738240868202</c:v>
                </c:pt>
                <c:pt idx="1735">
                  <c:v>72712.738240868202</c:v>
                </c:pt>
                <c:pt idx="1736">
                  <c:v>-73610.574746377795</c:v>
                </c:pt>
                <c:pt idx="1737">
                  <c:v>73610.574746377795</c:v>
                </c:pt>
                <c:pt idx="1738">
                  <c:v>-74487.838431013501</c:v>
                </c:pt>
                <c:pt idx="1739">
                  <c:v>74487.838431013501</c:v>
                </c:pt>
                <c:pt idx="1740">
                  <c:v>-75344.210129246101</c:v>
                </c:pt>
                <c:pt idx="1741">
                  <c:v>75344.210129246101</c:v>
                </c:pt>
                <c:pt idx="1742">
                  <c:v>-76179.376491841307</c:v>
                </c:pt>
                <c:pt idx="1743">
                  <c:v>76179.376491841307</c:v>
                </c:pt>
                <c:pt idx="1744">
                  <c:v>-76993.030097298397</c:v>
                </c:pt>
                <c:pt idx="1745">
                  <c:v>76993.030097298397</c:v>
                </c:pt>
                <c:pt idx="1746">
                  <c:v>-77784.869561644504</c:v>
                </c:pt>
                <c:pt idx="1747">
                  <c:v>77784.869561644504</c:v>
                </c:pt>
                <c:pt idx="1748">
                  <c:v>-78554.599646547096</c:v>
                </c:pt>
                <c:pt idx="1749">
                  <c:v>78554.599646547096</c:v>
                </c:pt>
                <c:pt idx="1750">
                  <c:v>-79301.931365706798</c:v>
                </c:pt>
                <c:pt idx="1751">
                  <c:v>79301.931365706798</c:v>
                </c:pt>
                <c:pt idx="1752">
                  <c:v>-80026.5820894918</c:v>
                </c:pt>
                <c:pt idx="1753">
                  <c:v>80026.5820894918</c:v>
                </c:pt>
                <c:pt idx="1754">
                  <c:v>-80728.275647778995</c:v>
                </c:pt>
                <c:pt idx="1755">
                  <c:v>80728.275647778995</c:v>
                </c:pt>
                <c:pt idx="1756">
                  <c:v>-81406.742430963903</c:v>
                </c:pt>
                <c:pt idx="1757">
                  <c:v>81406.742430963903</c:v>
                </c:pt>
                <c:pt idx="1758">
                  <c:v>-82061.719489103998</c:v>
                </c:pt>
                <c:pt idx="1759">
                  <c:v>82061.719489103998</c:v>
                </c:pt>
                <c:pt idx="1760">
                  <c:v>-82692.950629159895</c:v>
                </c:pt>
                <c:pt idx="1761">
                  <c:v>82692.950629159895</c:v>
                </c:pt>
                <c:pt idx="1762">
                  <c:v>-83300.186510299798</c:v>
                </c:pt>
                <c:pt idx="1763">
                  <c:v>83300.186510299798</c:v>
                </c:pt>
                <c:pt idx="1764">
                  <c:v>-83883.184737232499</c:v>
                </c:pt>
                <c:pt idx="1765">
                  <c:v>83883.184737232499</c:v>
                </c:pt>
                <c:pt idx="1766">
                  <c:v>-84441.709951536002</c:v>
                </c:pt>
                <c:pt idx="1767">
                  <c:v>84441.709951536002</c:v>
                </c:pt>
                <c:pt idx="1768">
                  <c:v>-84975.533920947302</c:v>
                </c:pt>
                <c:pt idx="1769">
                  <c:v>84975.533920947302</c:v>
                </c:pt>
                <c:pt idx="1770">
                  <c:v>-85484.435626582504</c:v>
                </c:pt>
                <c:pt idx="1771">
                  <c:v>85484.435626582504</c:v>
                </c:pt>
                <c:pt idx="1772">
                  <c:v>-85968.201348053204</c:v>
                </c:pt>
                <c:pt idx="1773">
                  <c:v>85968.201348053204</c:v>
                </c:pt>
                <c:pt idx="1774">
                  <c:v>-86426.624746450296</c:v>
                </c:pt>
                <c:pt idx="1775">
                  <c:v>86426.624746450296</c:v>
                </c:pt>
                <c:pt idx="1776">
                  <c:v>-86859.506945161906</c:v>
                </c:pt>
                <c:pt idx="1777">
                  <c:v>86859.506945161906</c:v>
                </c:pt>
                <c:pt idx="1778">
                  <c:v>-87266.656608497302</c:v>
                </c:pt>
                <c:pt idx="1779">
                  <c:v>87266.656608497302</c:v>
                </c:pt>
                <c:pt idx="1780">
                  <c:v>-87647.890018086502</c:v>
                </c:pt>
                <c:pt idx="1781">
                  <c:v>87647.890018086502</c:v>
                </c:pt>
                <c:pt idx="1782">
                  <c:v>-88003.031147026704</c:v>
                </c:pt>
                <c:pt idx="1783">
                  <c:v>88003.031147026704</c:v>
                </c:pt>
                <c:pt idx="1784">
                  <c:v>-88331.911731747998</c:v>
                </c:pt>
                <c:pt idx="1785">
                  <c:v>88331.911731747998</c:v>
                </c:pt>
                <c:pt idx="1786">
                  <c:v>-88634.371341570004</c:v>
                </c:pt>
                <c:pt idx="1787">
                  <c:v>88634.371341570004</c:v>
                </c:pt>
                <c:pt idx="1788">
                  <c:v>-88910.257445923606</c:v>
                </c:pt>
                <c:pt idx="1789">
                  <c:v>88910.257445923606</c:v>
                </c:pt>
                <c:pt idx="1790">
                  <c:v>-89159.425479211204</c:v>
                </c:pt>
                <c:pt idx="1791">
                  <c:v>89159.425479211204</c:v>
                </c:pt>
                <c:pt idx="1792">
                  <c:v>-89381.738903280202</c:v>
                </c:pt>
                <c:pt idx="1793">
                  <c:v>89381.738903280202</c:v>
                </c:pt>
                <c:pt idx="1794">
                  <c:v>-89577.069267485203</c:v>
                </c:pt>
                <c:pt idx="1795">
                  <c:v>89577.069267485203</c:v>
                </c:pt>
                <c:pt idx="1796">
                  <c:v>-89745.296266314806</c:v>
                </c:pt>
                <c:pt idx="1797">
                  <c:v>89745.296266314806</c:v>
                </c:pt>
                <c:pt idx="1798">
                  <c:v>-89886.3077945595</c:v>
                </c:pt>
                <c:pt idx="1799">
                  <c:v>89886.3077945595</c:v>
                </c:pt>
                <c:pt idx="1800">
                  <c:v>-90000</c:v>
                </c:pt>
                <c:pt idx="1801">
                  <c:v>90000</c:v>
                </c:pt>
                <c:pt idx="1802">
                  <c:v>-90086.277333590799</c:v>
                </c:pt>
                <c:pt idx="1803">
                  <c:v>90086.277333590799</c:v>
                </c:pt>
                <c:pt idx="1804">
                  <c:v>-90145.052597122398</c:v>
                </c:pt>
                <c:pt idx="1805">
                  <c:v>90145.052597122398</c:v>
                </c:pt>
                <c:pt idx="1806">
                  <c:v>-90176.246988337996</c:v>
                </c:pt>
                <c:pt idx="1807">
                  <c:v>90176.246988337996</c:v>
                </c:pt>
                <c:pt idx="1808">
                  <c:v>-90179.790143488106</c:v>
                </c:pt>
                <c:pt idx="1809">
                  <c:v>90179.790143488106</c:v>
                </c:pt>
                <c:pt idx="1810">
                  <c:v>-90155.620177302902</c:v>
                </c:pt>
                <c:pt idx="1811">
                  <c:v>90155.620177302902</c:v>
                </c:pt>
                <c:pt idx="1812">
                  <c:v>-90103.683720365501</c:v>
                </c:pt>
                <c:pt idx="1813">
                  <c:v>90103.683720365501</c:v>
                </c:pt>
                <c:pt idx="1814">
                  <c:v>-90023.935953867898</c:v>
                </c:pt>
                <c:pt idx="1815">
                  <c:v>90023.935953867898</c:v>
                </c:pt>
                <c:pt idx="1816">
                  <c:v>-89916.340641734496</c:v>
                </c:pt>
                <c:pt idx="1817">
                  <c:v>89916.340641734496</c:v>
                </c:pt>
                <c:pt idx="1818">
                  <c:v>-89780.870160097998</c:v>
                </c:pt>
                <c:pt idx="1819">
                  <c:v>89780.870160097998</c:v>
                </c:pt>
                <c:pt idx="1820">
                  <c:v>-89617.505524110893</c:v>
                </c:pt>
                <c:pt idx="1821">
                  <c:v>89617.505524110893</c:v>
                </c:pt>
                <c:pt idx="1822">
                  <c:v>-89426.2364120821</c:v>
                </c:pt>
                <c:pt idx="1823">
                  <c:v>89426.2364120821</c:v>
                </c:pt>
                <c:pt idx="1824">
                  <c:v>-89207.061186923005</c:v>
                </c:pt>
                <c:pt idx="1825">
                  <c:v>89207.061186923005</c:v>
                </c:pt>
                <c:pt idx="1826">
                  <c:v>-88959.986914891895</c:v>
                </c:pt>
                <c:pt idx="1827">
                  <c:v>88959.986914891895</c:v>
                </c:pt>
                <c:pt idx="1828">
                  <c:v>-88685.029381625995</c:v>
                </c:pt>
                <c:pt idx="1829">
                  <c:v>88685.029381625995</c:v>
                </c:pt>
                <c:pt idx="1830">
                  <c:v>-88382.2131054497</c:v>
                </c:pt>
                <c:pt idx="1831">
                  <c:v>88382.2131054497</c:v>
                </c:pt>
                <c:pt idx="1832">
                  <c:v>-88051.571347949997</c:v>
                </c:pt>
                <c:pt idx="1833">
                  <c:v>88051.571347949997</c:v>
                </c:pt>
                <c:pt idx="1834">
                  <c:v>-87693.146121810394</c:v>
                </c:pt>
                <c:pt idx="1835">
                  <c:v>87693.146121810394</c:v>
                </c:pt>
                <c:pt idx="1836">
                  <c:v>-87306.988195894999</c:v>
                </c:pt>
                <c:pt idx="1837">
                  <c:v>87306.988195894999</c:v>
                </c:pt>
                <c:pt idx="1838">
                  <c:v>-86893.157097577205</c:v>
                </c:pt>
                <c:pt idx="1839">
                  <c:v>86893.157097577205</c:v>
                </c:pt>
                <c:pt idx="1840">
                  <c:v>-86451.721112303596</c:v>
                </c:pt>
                <c:pt idx="1841">
                  <c:v>86451.721112303596</c:v>
                </c:pt>
                <c:pt idx="1842">
                  <c:v>-85982.757280392194</c:v>
                </c:pt>
                <c:pt idx="1843">
                  <c:v>85982.757280392194</c:v>
                </c:pt>
                <c:pt idx="1844">
                  <c:v>-85486.351391057702</c:v>
                </c:pt>
                <c:pt idx="1845">
                  <c:v>85486.351391057702</c:v>
                </c:pt>
                <c:pt idx="1846">
                  <c:v>-84962.597973660202</c:v>
                </c:pt>
                <c:pt idx="1847">
                  <c:v>84962.597973660202</c:v>
                </c:pt>
                <c:pt idx="1848">
                  <c:v>-84411.600286176399</c:v>
                </c:pt>
                <c:pt idx="1849">
                  <c:v>84411.600286176399</c:v>
                </c:pt>
                <c:pt idx="1850">
                  <c:v>-83833.470300890098</c:v>
                </c:pt>
                <c:pt idx="1851">
                  <c:v>83833.470300890098</c:v>
                </c:pt>
                <c:pt idx="1852">
                  <c:v>-83228.328687302797</c:v>
                </c:pt>
                <c:pt idx="1853">
                  <c:v>83228.328687302797</c:v>
                </c:pt>
                <c:pt idx="1854">
                  <c:v>-82596.304792261697</c:v>
                </c:pt>
                <c:pt idx="1855">
                  <c:v>82596.304792261697</c:v>
                </c:pt>
                <c:pt idx="1856">
                  <c:v>-81937.536617308302</c:v>
                </c:pt>
                <c:pt idx="1857">
                  <c:v>81937.536617308302</c:v>
                </c:pt>
                <c:pt idx="1858">
                  <c:v>-81252.170793249796</c:v>
                </c:pt>
                <c:pt idx="1859">
                  <c:v>81252.170793249796</c:v>
                </c:pt>
                <c:pt idx="1860">
                  <c:v>-80540.3625519528</c:v>
                </c:pt>
                <c:pt idx="1861">
                  <c:v>80540.3625519528</c:v>
                </c:pt>
                <c:pt idx="1862">
                  <c:v>-79802.275695366596</c:v>
                </c:pt>
                <c:pt idx="1863">
                  <c:v>79802.275695366596</c:v>
                </c:pt>
                <c:pt idx="1864">
                  <c:v>-79038.082561778894</c:v>
                </c:pt>
                <c:pt idx="1865">
                  <c:v>79038.082561778894</c:v>
                </c:pt>
                <c:pt idx="1866">
                  <c:v>-78247.963989308104</c:v>
                </c:pt>
                <c:pt idx="1867">
                  <c:v>78247.963989308104</c:v>
                </c:pt>
                <c:pt idx="1868">
                  <c:v>-77432.109276641</c:v>
                </c:pt>
                <c:pt idx="1869">
                  <c:v>77432.109276641</c:v>
                </c:pt>
                <c:pt idx="1870">
                  <c:v>-76590.716141020705</c:v>
                </c:pt>
                <c:pt idx="1871">
                  <c:v>76590.716141020705</c:v>
                </c:pt>
                <c:pt idx="1872">
                  <c:v>-75723.990673495093</c:v>
                </c:pt>
                <c:pt idx="1873">
                  <c:v>75723.990673495093</c:v>
                </c:pt>
                <c:pt idx="1874">
                  <c:v>-74832.147291431407</c:v>
                </c:pt>
                <c:pt idx="1875">
                  <c:v>74832.147291431407</c:v>
                </c:pt>
                <c:pt idx="1876">
                  <c:v>-73915.408688310403</c:v>
                </c:pt>
                <c:pt idx="1877">
                  <c:v>73915.408688310403</c:v>
                </c:pt>
                <c:pt idx="1878">
                  <c:v>-72974.005780809501</c:v>
                </c:pt>
                <c:pt idx="1879">
                  <c:v>72974.005780809501</c:v>
                </c:pt>
                <c:pt idx="1880">
                  <c:v>-72008.177653184001</c:v>
                </c:pt>
                <c:pt idx="1881">
                  <c:v>72008.177653184001</c:v>
                </c:pt>
                <c:pt idx="1882">
                  <c:v>-71018.171498962707</c:v>
                </c:pt>
                <c:pt idx="1883">
                  <c:v>71018.171498962707</c:v>
                </c:pt>
                <c:pt idx="1884">
                  <c:v>-70004.242559970502</c:v>
                </c:pt>
                <c:pt idx="1885">
                  <c:v>70004.242559970502</c:v>
                </c:pt>
                <c:pt idx="1886">
                  <c:v>-68966.654062687798</c:v>
                </c:pt>
                <c:pt idx="1887">
                  <c:v>68966.654062687798</c:v>
                </c:pt>
                <c:pt idx="1888">
                  <c:v>-67905.677151968499</c:v>
                </c:pt>
                <c:pt idx="1889">
                  <c:v>67905.677151968499</c:v>
                </c:pt>
                <c:pt idx="1890">
                  <c:v>-66821.590822128695</c:v>
                </c:pt>
                <c:pt idx="1891">
                  <c:v>66821.590822128695</c:v>
                </c:pt>
                <c:pt idx="1892">
                  <c:v>-65714.681845421204</c:v>
                </c:pt>
                <c:pt idx="1893">
                  <c:v>65714.681845421204</c:v>
                </c:pt>
                <c:pt idx="1894">
                  <c:v>-64585.244697918701</c:v>
                </c:pt>
                <c:pt idx="1895">
                  <c:v>64585.244697918701</c:v>
                </c:pt>
                <c:pt idx="1896">
                  <c:v>-63433.581482819704</c:v>
                </c:pt>
                <c:pt idx="1897">
                  <c:v>63433.581482819704</c:v>
                </c:pt>
                <c:pt idx="1898">
                  <c:v>-62260.0018511991</c:v>
                </c:pt>
                <c:pt idx="1899">
                  <c:v>62260.0018511991</c:v>
                </c:pt>
                <c:pt idx="1900">
                  <c:v>-61064.822920221297</c:v>
                </c:pt>
                <c:pt idx="1901">
                  <c:v>61064.822920221297</c:v>
                </c:pt>
                <c:pt idx="1902">
                  <c:v>-59848.369188839402</c:v>
                </c:pt>
                <c:pt idx="1903">
                  <c:v>59848.369188839402</c:v>
                </c:pt>
                <c:pt idx="1904">
                  <c:v>-58610.972451002599</c:v>
                </c:pt>
                <c:pt idx="1905">
                  <c:v>58610.972451002599</c:v>
                </c:pt>
                <c:pt idx="1906">
                  <c:v>-57352.971706390301</c:v>
                </c:pt>
                <c:pt idx="1907">
                  <c:v>57352.971706390301</c:v>
                </c:pt>
                <c:pt idx="1908">
                  <c:v>-56074.7130687018</c:v>
                </c:pt>
                <c:pt idx="1909">
                  <c:v>56074.7130687018</c:v>
                </c:pt>
                <c:pt idx="1910">
                  <c:v>-54776.549671524801</c:v>
                </c:pt>
                <c:pt idx="1911">
                  <c:v>54776.549671524801</c:v>
                </c:pt>
                <c:pt idx="1912">
                  <c:v>-53458.841571803401</c:v>
                </c:pt>
                <c:pt idx="1913">
                  <c:v>53458.841571803401</c:v>
                </c:pt>
                <c:pt idx="1914">
                  <c:v>-52121.955650937904</c:v>
                </c:pt>
                <c:pt idx="1915">
                  <c:v>52121.955650937904</c:v>
                </c:pt>
                <c:pt idx="1916">
                  <c:v>-50766.265513541002</c:v>
                </c:pt>
                <c:pt idx="1917">
                  <c:v>50766.265513541002</c:v>
                </c:pt>
                <c:pt idx="1918">
                  <c:v>-49392.151383874203</c:v>
                </c:pt>
                <c:pt idx="1919">
                  <c:v>49392.151383874203</c:v>
                </c:pt>
                <c:pt idx="1920">
                  <c:v>-48000.000000000102</c:v>
                </c:pt>
                <c:pt idx="1921">
                  <c:v>48000.000000000102</c:v>
                </c:pt>
                <c:pt idx="1922">
                  <c:v>-46590.204505672897</c:v>
                </c:pt>
                <c:pt idx="1923">
                  <c:v>46590.204505672897</c:v>
                </c:pt>
                <c:pt idx="1924">
                  <c:v>-45163.164340002702</c:v>
                </c:pt>
                <c:pt idx="1925">
                  <c:v>45163.164340002702</c:v>
                </c:pt>
                <c:pt idx="1926">
                  <c:v>-43719.285124918402</c:v>
                </c:pt>
                <c:pt idx="1927">
                  <c:v>43719.285124918402</c:v>
                </c:pt>
                <c:pt idx="1928">
                  <c:v>-42258.978550466898</c:v>
                </c:pt>
                <c:pt idx="1929">
                  <c:v>42258.978550466898</c:v>
                </c:pt>
                <c:pt idx="1930">
                  <c:v>-40782.662257977499</c:v>
                </c:pt>
                <c:pt idx="1931">
                  <c:v>40782.662257977499</c:v>
                </c:pt>
                <c:pt idx="1932">
                  <c:v>-39290.759721122398</c:v>
                </c:pt>
                <c:pt idx="1933">
                  <c:v>39290.759721122398</c:v>
                </c:pt>
                <c:pt idx="1934">
                  <c:v>-37783.700124912597</c:v>
                </c:pt>
                <c:pt idx="1935">
                  <c:v>37783.700124912597</c:v>
                </c:pt>
                <c:pt idx="1936">
                  <c:v>-36261.918242660198</c:v>
                </c:pt>
                <c:pt idx="1937">
                  <c:v>36261.918242660198</c:v>
                </c:pt>
                <c:pt idx="1938">
                  <c:v>-34725.854310939598</c:v>
                </c:pt>
                <c:pt idx="1939">
                  <c:v>34725.854310939598</c:v>
                </c:pt>
                <c:pt idx="1940">
                  <c:v>-33175.953902590001</c:v>
                </c:pt>
                <c:pt idx="1941">
                  <c:v>33175.953902590001</c:v>
                </c:pt>
                <c:pt idx="1942">
                  <c:v>-31612.6677977898</c:v>
                </c:pt>
                <c:pt idx="1943">
                  <c:v>31612.6677977898</c:v>
                </c:pt>
                <c:pt idx="1944">
                  <c:v>-30036.4518532449</c:v>
                </c:pt>
                <c:pt idx="1945">
                  <c:v>30036.4518532449</c:v>
                </c:pt>
                <c:pt idx="1946">
                  <c:v>-28447.766869522398</c:v>
                </c:pt>
                <c:pt idx="1947">
                  <c:v>28447.766869522398</c:v>
                </c:pt>
                <c:pt idx="1948">
                  <c:v>-26847.0784565756</c:v>
                </c:pt>
                <c:pt idx="1949">
                  <c:v>26847.0784565756</c:v>
                </c:pt>
                <c:pt idx="1950">
                  <c:v>-25234.8568974958</c:v>
                </c:pt>
                <c:pt idx="1951">
                  <c:v>25234.8568974958</c:v>
                </c:pt>
                <c:pt idx="1952">
                  <c:v>-23611.577010527701</c:v>
                </c:pt>
                <c:pt idx="1953">
                  <c:v>23611.577010527701</c:v>
                </c:pt>
                <c:pt idx="1954">
                  <c:v>-21977.718009395499</c:v>
                </c:pt>
                <c:pt idx="1955">
                  <c:v>21977.718009395499</c:v>
                </c:pt>
                <c:pt idx="1956">
                  <c:v>-20333.763361976798</c:v>
                </c:pt>
                <c:pt idx="1957">
                  <c:v>20333.763361976798</c:v>
                </c:pt>
                <c:pt idx="1958">
                  <c:v>-18680.200647363799</c:v>
                </c:pt>
                <c:pt idx="1959">
                  <c:v>18680.200647363799</c:v>
                </c:pt>
                <c:pt idx="1960">
                  <c:v>-17017.521411359001</c:v>
                </c:pt>
                <c:pt idx="1961">
                  <c:v>17017.521411359001</c:v>
                </c:pt>
                <c:pt idx="1962">
                  <c:v>-15346.221020446599</c:v>
                </c:pt>
                <c:pt idx="1963">
                  <c:v>15346.221020446599</c:v>
                </c:pt>
                <c:pt idx="1964">
                  <c:v>-13666.7985142785</c:v>
                </c:pt>
                <c:pt idx="1965">
                  <c:v>13666.7985142785</c:v>
                </c:pt>
                <c:pt idx="1966">
                  <c:v>-11979.7564567261</c:v>
                </c:pt>
                <c:pt idx="1967">
                  <c:v>11979.7564567261</c:v>
                </c:pt>
                <c:pt idx="1968">
                  <c:v>-10285.600785537001</c:v>
                </c:pt>
                <c:pt idx="1969">
                  <c:v>10285.600785537001</c:v>
                </c:pt>
                <c:pt idx="1970">
                  <c:v>-8584.8406606443805</c:v>
                </c:pt>
                <c:pt idx="1971">
                  <c:v>8584.8406606443805</c:v>
                </c:pt>
                <c:pt idx="1972">
                  <c:v>-6877.9883111709096</c:v>
                </c:pt>
                <c:pt idx="1973">
                  <c:v>6877.9883111709096</c:v>
                </c:pt>
                <c:pt idx="1974">
                  <c:v>-5165.5588811784701</c:v>
                </c:pt>
                <c:pt idx="1975">
                  <c:v>5165.5588811784701</c:v>
                </c:pt>
                <c:pt idx="1976">
                  <c:v>-3448.0702742071198</c:v>
                </c:pt>
                <c:pt idx="1977">
                  <c:v>3448.0702742071198</c:v>
                </c:pt>
                <c:pt idx="1978">
                  <c:v>-1726.0429966474701</c:v>
                </c:pt>
                <c:pt idx="1979">
                  <c:v>1726.0429966474701</c:v>
                </c:pt>
                <c:pt idx="1980" formatCode="0.00E+00">
                  <c:v>1.09177308887051E-10</c:v>
                </c:pt>
                <c:pt idx="1981" formatCode="0.00E+00">
                  <c:v>-1.09177308887051E-10</c:v>
                </c:pt>
                <c:pt idx="1982">
                  <c:v>1729.53347793479</c:v>
                </c:pt>
                <c:pt idx="1983">
                  <c:v>-1729.53347793479</c:v>
                </c:pt>
                <c:pt idx="1984">
                  <c:v>3462.0300728879902</c:v>
                </c:pt>
                <c:pt idx="1985">
                  <c:v>-3462.0300728879902</c:v>
                </c:pt>
                <c:pt idx="1986">
                  <c:v>5196.9604549244596</c:v>
                </c:pt>
                <c:pt idx="1987">
                  <c:v>-5196.9604549244596</c:v>
                </c:pt>
                <c:pt idx="1988">
                  <c:v>6933.7934901660801</c:v>
                </c:pt>
                <c:pt idx="1989">
                  <c:v>-6933.7934901660801</c:v>
                </c:pt>
                <c:pt idx="1990">
                  <c:v>8671.9964033919096</c:v>
                </c:pt>
                <c:pt idx="1991">
                  <c:v>-8671.9964033919096</c:v>
                </c:pt>
                <c:pt idx="1992">
                  <c:v>10411.0349414581</c:v>
                </c:pt>
                <c:pt idx="1993">
                  <c:v>-10411.0349414581</c:v>
                </c:pt>
                <c:pt idx="1994">
                  <c:v>12150.3735374932</c:v>
                </c:pt>
                <c:pt idx="1995">
                  <c:v>-12150.3735374932</c:v>
                </c:pt>
                <c:pt idx="1996">
                  <c:v>13889.475475814401</c:v>
                </c:pt>
                <c:pt idx="1997">
                  <c:v>-13889.475475814401</c:v>
                </c:pt>
                <c:pt idx="1998">
                  <c:v>15627.8030575189</c:v>
                </c:pt>
                <c:pt idx="1999">
                  <c:v>-15627.8030575189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907-40B4-B777-50BE5A5AD0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2656960"/>
        <c:axId val="602653680"/>
      </c:scatterChart>
      <c:valAx>
        <c:axId val="602656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2653680"/>
        <c:crosses val="autoZero"/>
        <c:crossBetween val="midCat"/>
      </c:valAx>
      <c:valAx>
        <c:axId val="602653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26569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Jeff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xVal>
            <c:numRef>
              <c:f>Sheet1!$A$1:$A$363</c:f>
              <c:numCache>
                <c:formatCode>General</c:formatCode>
                <c:ptCount val="363"/>
                <c:pt idx="0">
                  <c:v>0</c:v>
                </c:pt>
                <c:pt idx="1">
                  <c:v>1.7452406437283501E-2</c:v>
                </c:pt>
                <c:pt idx="2">
                  <c:v>6.9798993405001897E-2</c:v>
                </c:pt>
                <c:pt idx="3">
                  <c:v>0.15700786872883099</c:v>
                </c:pt>
                <c:pt idx="4">
                  <c:v>0.27902589497650099</c:v>
                </c:pt>
                <c:pt idx="5">
                  <c:v>0.43577871373829002</c:v>
                </c:pt>
                <c:pt idx="6">
                  <c:v>0.62717077960592005</c:v>
                </c:pt>
                <c:pt idx="7">
                  <c:v>0.85308540383603204</c:v>
                </c:pt>
                <c:pt idx="8">
                  <c:v>1.11338480768052</c:v>
                </c:pt>
                <c:pt idx="9">
                  <c:v>1.4079101853620699</c:v>
                </c:pt>
                <c:pt idx="10">
                  <c:v>1.7364817766692999</c:v>
                </c:pt>
                <c:pt idx="11">
                  <c:v>2.09889894914199</c:v>
                </c:pt>
                <c:pt idx="12">
                  <c:v>2.4949402898131101</c:v>
                </c:pt>
                <c:pt idx="13">
                  <c:v>2.9243637064702401</c:v>
                </c:pt>
                <c:pt idx="14">
                  <c:v>3.3869065383953401</c:v>
                </c:pt>
                <c:pt idx="15">
                  <c:v>3.8822856765378102</c:v>
                </c:pt>
                <c:pt idx="16">
                  <c:v>4.4101976930719804</c:v>
                </c:pt>
                <c:pt idx="17">
                  <c:v>4.9703189802865202</c:v>
                </c:pt>
                <c:pt idx="18">
                  <c:v>5.5623058987490497</c:v>
                </c:pt>
                <c:pt idx="19">
                  <c:v>6.18579493468597</c:v>
                </c:pt>
                <c:pt idx="20">
                  <c:v>6.8404028665133696</c:v>
                </c:pt>
                <c:pt idx="21">
                  <c:v>7.5257269404512996</c:v>
                </c:pt>
                <c:pt idx="22">
                  <c:v>8.2413450551500596</c:v>
                </c:pt>
                <c:pt idx="23">
                  <c:v>8.9868159552532898</c:v>
                </c:pt>
                <c:pt idx="24">
                  <c:v>9.7616794338192001</c:v>
                </c:pt>
                <c:pt idx="25">
                  <c:v>10.565456543517399</c:v>
                </c:pt>
                <c:pt idx="26">
                  <c:v>11.397649816515999</c:v>
                </c:pt>
                <c:pt idx="27">
                  <c:v>12.2577434929677</c:v>
                </c:pt>
                <c:pt idx="28">
                  <c:v>13.1452037580049</c:v>
                </c:pt>
                <c:pt idx="29">
                  <c:v>14.0594789871437</c:v>
                </c:pt>
                <c:pt idx="30">
                  <c:v>14.999999999999901</c:v>
                </c:pt>
                <c:pt idx="31">
                  <c:v>15.966180322211599</c:v>
                </c:pt>
                <c:pt idx="32">
                  <c:v>16.9574164554625</c:v>
                </c:pt>
                <c:pt idx="33">
                  <c:v>17.973088155495802</c:v>
                </c:pt>
                <c:pt idx="34">
                  <c:v>19.012558718005302</c:v>
                </c:pt>
                <c:pt idx="35">
                  <c:v>20.0751752722866</c:v>
                </c:pt>
                <c:pt idx="36">
                  <c:v>21.160269082528998</c:v>
                </c:pt>
                <c:pt idx="37">
                  <c:v>22.267155856625699</c:v>
                </c:pt>
                <c:pt idx="38">
                  <c:v>23.395136062374998</c:v>
                </c:pt>
                <c:pt idx="39">
                  <c:v>24.5434952509436</c:v>
                </c:pt>
                <c:pt idx="40">
                  <c:v>25.711504387461499</c:v>
                </c:pt>
                <c:pt idx="41">
                  <c:v>26.8984201886108</c:v>
                </c:pt>
                <c:pt idx="42">
                  <c:v>28.103485467072002</c:v>
                </c:pt>
                <c:pt idx="43">
                  <c:v>29.3259294826874</c:v>
                </c:pt>
                <c:pt idx="44">
                  <c:v>30.564968300195801</c:v>
                </c:pt>
                <c:pt idx="45">
                  <c:v>31.819805153394601</c:v>
                </c:pt>
                <c:pt idx="46">
                  <c:v>33.089630815577898</c:v>
                </c:pt>
                <c:pt idx="47">
                  <c:v>34.373623976101001</c:v>
                </c:pt>
                <c:pt idx="48">
                  <c:v>35.670951622914899</c:v>
                </c:pt>
                <c:pt idx="49">
                  <c:v>36.980769430915799</c:v>
                </c:pt>
                <c:pt idx="50">
                  <c:v>38.302222155948897</c:v>
                </c:pt>
                <c:pt idx="51">
                  <c:v>39.634444034305503</c:v>
                </c:pt>
                <c:pt idx="52">
                  <c:v>40.976559187549498</c:v>
                </c:pt>
                <c:pt idx="53">
                  <c:v>42.327682032506502</c:v>
                </c:pt>
                <c:pt idx="54">
                  <c:v>43.6869176962471</c:v>
                </c:pt>
                <c:pt idx="55">
                  <c:v>45.053362435894499</c:v>
                </c:pt>
                <c:pt idx="56">
                  <c:v>46.426104063082299</c:v>
                </c:pt>
                <c:pt idx="57">
                  <c:v>47.8042223728891</c:v>
                </c:pt>
                <c:pt idx="58">
                  <c:v>49.186789577072702</c:v>
                </c:pt>
                <c:pt idx="59">
                  <c:v>50.572870741424602</c:v>
                </c:pt>
                <c:pt idx="60">
                  <c:v>51.961524227066299</c:v>
                </c:pt>
                <c:pt idx="61">
                  <c:v>53.3518021355031</c:v>
                </c:pt>
                <c:pt idx="62">
                  <c:v>54.742750757253397</c:v>
                </c:pt>
                <c:pt idx="63">
                  <c:v>56.133411023867097</c:v>
                </c:pt>
                <c:pt idx="64">
                  <c:v>57.522818963146598</c:v>
                </c:pt>
                <c:pt idx="65">
                  <c:v>58.910006157382199</c:v>
                </c:pt>
                <c:pt idx="66">
                  <c:v>60.294000204411603</c:v>
                </c:pt>
                <c:pt idx="67">
                  <c:v>61.673825181313497</c:v>
                </c:pt>
                <c:pt idx="68">
                  <c:v>63.048502110541499</c:v>
                </c:pt>
                <c:pt idx="69">
                  <c:v>64.417049428306896</c:v>
                </c:pt>
                <c:pt idx="70">
                  <c:v>65.7784834550135</c:v>
                </c:pt>
                <c:pt idx="71">
                  <c:v>67.131818867551402</c:v>
                </c:pt>
                <c:pt idx="72">
                  <c:v>68.476069173251005</c:v>
                </c:pt>
                <c:pt idx="73">
                  <c:v>69.810247185301506</c:v>
                </c:pt>
                <c:pt idx="74">
                  <c:v>71.133365499435598</c:v>
                </c:pt>
                <c:pt idx="75">
                  <c:v>72.444436971680105</c:v>
                </c:pt>
                <c:pt idx="76">
                  <c:v>73.742475196975704</c:v>
                </c:pt>
                <c:pt idx="77">
                  <c:v>75.026494988463099</c:v>
                </c:pt>
                <c:pt idx="78">
                  <c:v>76.295512857236801</c:v>
                </c:pt>
                <c:pt idx="79">
                  <c:v>77.548547492365401</c:v>
                </c:pt>
                <c:pt idx="80">
                  <c:v>78.784620240976594</c:v>
                </c:pt>
                <c:pt idx="81">
                  <c:v>80.002755588206099</c:v>
                </c:pt>
                <c:pt idx="82">
                  <c:v>81.201981636808696</c:v>
                </c:pt>
                <c:pt idx="83">
                  <c:v>82.381330586229694</c:v>
                </c:pt>
                <c:pt idx="84">
                  <c:v>83.5398392109349</c:v>
                </c:pt>
                <c:pt idx="85">
                  <c:v>84.676549337798306</c:v>
                </c:pt>
                <c:pt idx="86">
                  <c:v>85.790508322344806</c:v>
                </c:pt>
                <c:pt idx="87">
                  <c:v>86.880769523647899</c:v>
                </c:pt>
                <c:pt idx="88">
                  <c:v>87.946392777680401</c:v>
                </c:pt>
                <c:pt idx="89">
                  <c:v>88.986444868918795</c:v>
                </c:pt>
                <c:pt idx="90">
                  <c:v>90</c:v>
                </c:pt>
                <c:pt idx="91">
                  <c:v>90.986140259231604</c:v>
                </c:pt>
                <c:pt idx="92">
                  <c:v>91.943956085756795</c:v>
                </c:pt>
                <c:pt idx="93">
                  <c:v>92.872546732175294</c:v>
                </c:pt>
                <c:pt idx="94">
                  <c:v>93.771020724423394</c:v>
                </c:pt>
                <c:pt idx="95">
                  <c:v>94.638496318715795</c:v>
                </c:pt>
                <c:pt idx="96">
                  <c:v>95.4741019553542</c:v>
                </c:pt>
                <c:pt idx="97">
                  <c:v>96.276976709208199</c:v>
                </c:pt>
                <c:pt idx="98">
                  <c:v>97.046270736673804</c:v>
                </c:pt>
                <c:pt idx="99">
                  <c:v>97.781145718918594</c:v>
                </c:pt>
                <c:pt idx="100">
                  <c:v>98.480775301220802</c:v>
                </c:pt>
                <c:pt idx="101">
                  <c:v>99.144345528214004</c:v>
                </c:pt>
                <c:pt idx="102">
                  <c:v>99.771055274848095</c:v>
                </c:pt>
                <c:pt idx="103">
                  <c:v>100.360116672879</c:v>
                </c:pt>
                <c:pt idx="104">
                  <c:v>100.91075553270301</c:v>
                </c:pt>
                <c:pt idx="105">
                  <c:v>101.422211760352</c:v>
                </c:pt>
                <c:pt idx="106">
                  <c:v>101.89373976946101</c:v>
                </c:pt>
                <c:pt idx="107">
                  <c:v>102.324608888044</c:v>
                </c:pt>
                <c:pt idx="108">
                  <c:v>102.714103759876</c:v>
                </c:pt>
                <c:pt idx="109">
                  <c:v>103.061524740325</c:v>
                </c:pt>
                <c:pt idx="110">
                  <c:v>103.366188286449</c:v>
                </c:pt>
                <c:pt idx="111">
                  <c:v>103.62742734118901</c:v>
                </c:pt>
                <c:pt idx="112">
                  <c:v>103.84459171148001</c:v>
                </c:pt>
                <c:pt idx="113">
                  <c:v>104.017048440125</c:v>
                </c:pt>
                <c:pt idx="114">
                  <c:v>104.14418217125601</c:v>
                </c:pt>
                <c:pt idx="115">
                  <c:v>104.225395509214</c:v>
                </c:pt>
                <c:pt idx="116">
                  <c:v>104.26010937070301</c:v>
                </c:pt>
                <c:pt idx="117">
                  <c:v>104.24776333003901</c:v>
                </c:pt>
                <c:pt idx="118">
                  <c:v>104.187815957353</c:v>
                </c:pt>
                <c:pt idx="119">
                  <c:v>104.07974514958801</c:v>
                </c:pt>
                <c:pt idx="120">
                  <c:v>103.923048454132</c:v>
                </c:pt>
                <c:pt idx="121">
                  <c:v>103.717243384955</c:v>
                </c:pt>
                <c:pt idx="122">
                  <c:v>103.461867731083</c:v>
                </c:pt>
                <c:pt idx="123">
                  <c:v>103.156479857287</c:v>
                </c:pt>
                <c:pt idx="124">
                  <c:v>102.80065899682501</c:v>
                </c:pt>
                <c:pt idx="125">
                  <c:v>102.394005536123</c:v>
                </c:pt>
                <c:pt idx="126">
                  <c:v>101.936141291243</c:v>
                </c:pt>
                <c:pt idx="127">
                  <c:v>101.42670977600601</c:v>
                </c:pt>
                <c:pt idx="128">
                  <c:v>100.86537646166001</c:v>
                </c:pt>
                <c:pt idx="129">
                  <c:v>100.251829027949</c:v>
                </c:pt>
                <c:pt idx="130">
                  <c:v>99.585777605467101</c:v>
                </c:pt>
                <c:pt idx="131">
                  <c:v>98.866955009183101</c:v>
                </c:pt>
                <c:pt idx="132">
                  <c:v>98.095116963015997</c:v>
                </c:pt>
                <c:pt idx="133">
                  <c:v>97.270042315349599</c:v>
                </c:pt>
                <c:pt idx="134">
                  <c:v>96.391533245379193</c:v>
                </c:pt>
                <c:pt idx="135">
                  <c:v>95.459415460183905</c:v>
                </c:pt>
                <c:pt idx="136">
                  <c:v>94.473538382423598</c:v>
                </c:pt>
                <c:pt idx="137">
                  <c:v>93.433775328562206</c:v>
                </c:pt>
                <c:pt idx="138">
                  <c:v>92.340023677522396</c:v>
                </c:pt>
                <c:pt idx="139">
                  <c:v>91.192205029680494</c:v>
                </c:pt>
                <c:pt idx="140">
                  <c:v>89.990265356115501</c:v>
                </c:pt>
                <c:pt idx="141">
                  <c:v>88.734175138026998</c:v>
                </c:pt>
                <c:pt idx="142">
                  <c:v>87.423929496243403</c:v>
                </c:pt>
                <c:pt idx="143">
                  <c:v>86.059548310742798</c:v>
                </c:pt>
                <c:pt idx="144">
                  <c:v>84.641076330116107</c:v>
                </c:pt>
                <c:pt idx="145">
                  <c:v>83.168583270901607</c:v>
                </c:pt>
                <c:pt idx="146">
                  <c:v>81.642163906728996</c:v>
                </c:pt>
                <c:pt idx="147">
                  <c:v>80.061938147209005</c:v>
                </c:pt>
                <c:pt idx="148">
                  <c:v>78.428051106514303</c:v>
                </c:pt>
                <c:pt idx="149">
                  <c:v>76.740673161598096</c:v>
                </c:pt>
                <c:pt idx="150">
                  <c:v>74.999999999999901</c:v>
                </c:pt>
                <c:pt idx="151">
                  <c:v>73.206252657196899</c:v>
                </c:pt>
                <c:pt idx="152">
                  <c:v>71.359677543455305</c:v>
                </c:pt>
                <c:pt idx="153">
                  <c:v>69.460546460150596</c:v>
                </c:pt>
                <c:pt idx="154">
                  <c:v>67.509156605517902</c:v>
                </c:pt>
                <c:pt idx="155">
                  <c:v>65.505830569808396</c:v>
                </c:pt>
                <c:pt idx="156">
                  <c:v>63.450916319824799</c:v>
                </c:pt>
                <c:pt idx="157">
                  <c:v>61.344787172815899</c:v>
                </c:pt>
                <c:pt idx="158">
                  <c:v>59.187841759714097</c:v>
                </c:pt>
                <c:pt idx="159">
                  <c:v>56.980503977702703</c:v>
                </c:pt>
                <c:pt idx="160">
                  <c:v>54.723222932106999</c:v>
                </c:pt>
                <c:pt idx="161">
                  <c:v>52.416472867602202</c:v>
                </c:pt>
                <c:pt idx="162">
                  <c:v>50.0607530887415</c:v>
                </c:pt>
                <c:pt idx="163">
                  <c:v>47.656587869806003</c:v>
                </c:pt>
                <c:pt idx="164">
                  <c:v>45.204526353987802</c:v>
                </c:pt>
                <c:pt idx="165">
                  <c:v>42.705142441915903</c:v>
                </c:pt>
                <c:pt idx="166">
                  <c:v>40.159034669544802</c:v>
                </c:pt>
                <c:pt idx="167">
                  <c:v>37.566826075425404</c:v>
                </c:pt>
                <c:pt idx="168">
                  <c:v>34.929164057383502</c:v>
                </c:pt>
                <c:pt idx="169">
                  <c:v>32.246720218636099</c:v>
                </c:pt>
                <c:pt idx="170">
                  <c:v>29.5201902033781</c:v>
                </c:pt>
                <c:pt idx="171">
                  <c:v>26.750293521879499</c:v>
                </c:pt>
                <c:pt idx="172">
                  <c:v>23.9377733651312</c:v>
                </c:pt>
                <c:pt idx="173">
                  <c:v>21.083396409090501</c:v>
                </c:pt>
                <c:pt idx="174">
                  <c:v>18.187952608571699</c:v>
                </c:pt>
                <c:pt idx="175">
                  <c:v>15.2522549808401</c:v>
                </c:pt>
                <c:pt idx="176">
                  <c:v>12.277139378966</c:v>
                </c:pt>
                <c:pt idx="177">
                  <c:v>9.2634642550010504</c:v>
                </c:pt>
                <c:pt idx="178">
                  <c:v>6.2121104130451998</c:v>
                </c:pt>
                <c:pt idx="179">
                  <c:v>3.12398075227373</c:v>
                </c:pt>
                <c:pt idx="180" formatCode="0.00E+00">
                  <c:v>2.2043642384652301E-14</c:v>
                </c:pt>
                <c:pt idx="181">
                  <c:v>-3.1588855651483301</c:v>
                </c:pt>
                <c:pt idx="182">
                  <c:v>-6.35170839985516</c:v>
                </c:pt>
                <c:pt idx="183">
                  <c:v>-9.5774799924586702</c:v>
                </c:pt>
                <c:pt idx="184">
                  <c:v>-12.835191168919</c:v>
                </c:pt>
                <c:pt idx="185">
                  <c:v>-16.123812408316699</c:v>
                </c:pt>
                <c:pt idx="186">
                  <c:v>-19.442294167783501</c:v>
                </c:pt>
                <c:pt idx="187">
                  <c:v>-22.789567216762499</c:v>
                </c:pt>
                <c:pt idx="188">
                  <c:v>-26.1645429804923</c:v>
                </c:pt>
                <c:pt idx="189">
                  <c:v>-29.5661138926036</c:v>
                </c:pt>
                <c:pt idx="190">
                  <c:v>-32.993153756716701</c:v>
                </c:pt>
                <c:pt idx="191">
                  <c:v>-36.444518116920001</c:v>
                </c:pt>
                <c:pt idx="192">
                  <c:v>-39.919044637009797</c:v>
                </c:pt>
                <c:pt idx="193">
                  <c:v>-43.415553488365902</c:v>
                </c:pt>
                <c:pt idx="194">
                  <c:v>-46.932847746335497</c:v>
                </c:pt>
                <c:pt idx="195">
                  <c:v>-50.469713794991499</c:v>
                </c:pt>
                <c:pt idx="196">
                  <c:v>-54.024921740131802</c:v>
                </c:pt>
                <c:pt idx="197">
                  <c:v>-57.597225830379102</c:v>
                </c:pt>
                <c:pt idx="198">
                  <c:v>-61.185364886239498</c:v>
                </c:pt>
                <c:pt idx="199">
                  <c:v>-64.788062736974197</c:v>
                </c:pt>
                <c:pt idx="200">
                  <c:v>-68.404028665133694</c:v>
                </c:pt>
                <c:pt idx="201">
                  <c:v>-72.031957858605296</c:v>
                </c:pt>
                <c:pt idx="202">
                  <c:v>-75.670531870014202</c:v>
                </c:pt>
                <c:pt idx="203">
                  <c:v>-79.318419083322496</c:v>
                </c:pt>
                <c:pt idx="204">
                  <c:v>-82.974275187463206</c:v>
                </c:pt>
                <c:pt idx="205">
                  <c:v>-86.636743656843294</c:v>
                </c:pt>
                <c:pt idx="206">
                  <c:v>-90.304456238549903</c:v>
                </c:pt>
                <c:pt idx="207">
                  <c:v>-93.976033446086106</c:v>
                </c:pt>
                <c:pt idx="208">
                  <c:v>-97.650085059465297</c:v>
                </c:pt>
                <c:pt idx="209">
                  <c:v>-101.325210631484</c:v>
                </c:pt>
                <c:pt idx="210">
                  <c:v>-105</c:v>
                </c:pt>
                <c:pt idx="211">
                  <c:v>-108.673033806021</c:v>
                </c:pt>
                <c:pt idx="212">
                  <c:v>-112.342884017439</c:v>
                </c:pt>
                <c:pt idx="213">
                  <c:v>-116.0081144582</c:v>
                </c:pt>
                <c:pt idx="214">
                  <c:v>-119.667281342739</c:v>
                </c:pt>
                <c:pt idx="215">
                  <c:v>-123.318933815474</c:v>
                </c:pt>
                <c:pt idx="216">
                  <c:v>-126.961614495174</c:v>
                </c:pt>
                <c:pt idx="217">
                  <c:v>-130.59386002399401</c:v>
                </c:pt>
                <c:pt idx="218">
                  <c:v>-134.21420162099301</c:v>
                </c:pt>
                <c:pt idx="219">
                  <c:v>-137.821165639914</c:v>
                </c:pt>
                <c:pt idx="220">
                  <c:v>-141.41327413103801</c:v>
                </c:pt>
                <c:pt idx="221">
                  <c:v>-144.98904540690199</c:v>
                </c:pt>
                <c:pt idx="222">
                  <c:v>-148.54699461166601</c:v>
                </c:pt>
                <c:pt idx="223">
                  <c:v>-152.08563429393701</c:v>
                </c:pt>
                <c:pt idx="224">
                  <c:v>-155.60347498281499</c:v>
                </c:pt>
                <c:pt idx="225">
                  <c:v>-159.099025766973</c:v>
                </c:pt>
                <c:pt idx="226">
                  <c:v>-162.57079487653499</c:v>
                </c:pt>
                <c:pt idx="227">
                  <c:v>-166.017290267551</c:v>
                </c:pt>
                <c:pt idx="228">
                  <c:v>-169.43702020884501</c:v>
                </c:pt>
                <c:pt idx="229">
                  <c:v>-172.82849387101399</c:v>
                </c:pt>
                <c:pt idx="230">
                  <c:v>-176.190221917364</c:v>
                </c:pt>
                <c:pt idx="231">
                  <c:v>-179.52071709655999</c:v>
                </c:pt>
                <c:pt idx="232">
                  <c:v>-182.81849483675899</c:v>
                </c:pt>
                <c:pt idx="233">
                  <c:v>-186.082073841019</c:v>
                </c:pt>
                <c:pt idx="234">
                  <c:v>-189.30997668373701</c:v>
                </c:pt>
                <c:pt idx="235">
                  <c:v>-192.50073040791301</c:v>
                </c:pt>
                <c:pt idx="236">
                  <c:v>-195.65286712298899</c:v>
                </c:pt>
                <c:pt idx="237">
                  <c:v>-198.764924603065</c:v>
                </c:pt>
                <c:pt idx="238">
                  <c:v>-201.835446885229</c:v>
                </c:pt>
                <c:pt idx="239">
                  <c:v>-204.86298486780399</c:v>
                </c:pt>
                <c:pt idx="240">
                  <c:v>-207.846096908265</c:v>
                </c:pt>
                <c:pt idx="241">
                  <c:v>-210.78334942059399</c:v>
                </c:pt>
                <c:pt idx="242">
                  <c:v>-213.67331747186</c:v>
                </c:pt>
                <c:pt idx="243">
                  <c:v>-216.51458537777299</c:v>
                </c:pt>
                <c:pt idx="244">
                  <c:v>-219.305747296996</c:v>
                </c:pt>
                <c:pt idx="245">
                  <c:v>-222.04540782397899</c:v>
                </c:pt>
                <c:pt idx="246">
                  <c:v>-224.73218258007901</c:v>
                </c:pt>
                <c:pt idx="247">
                  <c:v>-227.364698802752</c:v>
                </c:pt>
                <c:pt idx="248">
                  <c:v>-229.94159593256299</c:v>
                </c:pt>
                <c:pt idx="249">
                  <c:v>-232.46152619780301</c:v>
                </c:pt>
                <c:pt idx="250">
                  <c:v>-234.92315519647701</c:v>
                </c:pt>
                <c:pt idx="251">
                  <c:v>-237.32516247542799</c:v>
                </c:pt>
                <c:pt idx="252">
                  <c:v>-239.66624210637801</c:v>
                </c:pt>
                <c:pt idx="253">
                  <c:v>-241.94510325864701</c:v>
                </c:pt>
                <c:pt idx="254">
                  <c:v>-244.160470768333</c:v>
                </c:pt>
                <c:pt idx="255">
                  <c:v>-246.311085703712</c:v>
                </c:pt>
                <c:pt idx="256">
                  <c:v>-248.39570592665501</c:v>
                </c:pt>
                <c:pt idx="257">
                  <c:v>-250.413106649805</c:v>
                </c:pt>
                <c:pt idx="258">
                  <c:v>-252.36208098932099</c:v>
                </c:pt>
                <c:pt idx="259">
                  <c:v>-254.241440512944</c:v>
                </c:pt>
                <c:pt idx="260">
                  <c:v>-256.05001578317399</c:v>
                </c:pt>
                <c:pt idx="261">
                  <c:v>-257.78665689533</c:v>
                </c:pt>
                <c:pt idx="262">
                  <c:v>-259.45023401029101</c:v>
                </c:pt>
                <c:pt idx="263">
                  <c:v>-261.03963788166698</c:v>
                </c:pt>
                <c:pt idx="264">
                  <c:v>-262.55378037722397</c:v>
                </c:pt>
                <c:pt idx="265">
                  <c:v>-263.99159499431198</c:v>
                </c:pt>
                <c:pt idx="266">
                  <c:v>-265.35203736911302</c:v>
                </c:pt>
                <c:pt idx="267">
                  <c:v>-266.63408577947098</c:v>
                </c:pt>
                <c:pt idx="268">
                  <c:v>-267.83674164111699</c:v>
                </c:pt>
                <c:pt idx="269">
                  <c:v>-268.95902999706902</c:v>
                </c:pt>
                <c:pt idx="270">
                  <c:v>-270</c:v>
                </c:pt>
                <c:pt idx="271">
                  <c:v>-270.958725387382</c:v>
                </c:pt>
                <c:pt idx="272">
                  <c:v>-271.83430494919401</c:v>
                </c:pt>
                <c:pt idx="273">
                  <c:v>-272.625862987998</c:v>
                </c:pt>
                <c:pt idx="274">
                  <c:v>-273.332549771191</c:v>
                </c:pt>
                <c:pt idx="275">
                  <c:v>-273.95354197523</c:v>
                </c:pt>
                <c:pt idx="276">
                  <c:v>-274.48804312164299</c:v>
                </c:pt>
                <c:pt idx="277">
                  <c:v>-274.93528400464601</c:v>
                </c:pt>
                <c:pt idx="278">
                  <c:v>-275.29452311015598</c:v>
                </c:pt>
                <c:pt idx="279">
                  <c:v>-275.56504702604298</c:v>
                </c:pt>
                <c:pt idx="280">
                  <c:v>-275.74617084341799</c:v>
                </c:pt>
                <c:pt idx="281">
                  <c:v>-275.83723854879298</c:v>
                </c:pt>
                <c:pt idx="282">
                  <c:v>-275.83762340693301</c:v>
                </c:pt>
                <c:pt idx="283">
                  <c:v>-275.74672833422102</c:v>
                </c:pt>
                <c:pt idx="284">
                  <c:v>-275.56398626238303</c:v>
                </c:pt>
                <c:pt idx="285">
                  <c:v>-275.288860492384</c:v>
                </c:pt>
                <c:pt idx="286">
                  <c:v>-274.920845038359</c:v>
                </c:pt>
                <c:pt idx="287">
                  <c:v>-274.45946496139101</c:v>
                </c:pt>
                <c:pt idx="288">
                  <c:v>-273.90427669300402</c:v>
                </c:pt>
                <c:pt idx="289">
                  <c:v>-273.25486834820202</c:v>
                </c:pt>
                <c:pt idx="290">
                  <c:v>-272.510860027913</c:v>
                </c:pt>
                <c:pt idx="291">
                  <c:v>-271.67190411068498</c:v>
                </c:pt>
                <c:pt idx="292">
                  <c:v>-270.73768553350101</c:v>
                </c:pt>
                <c:pt idx="293">
                  <c:v>-269.707922061565</c:v>
                </c:pt>
                <c:pt idx="294">
                  <c:v>-268.582364546924</c:v>
                </c:pt>
                <c:pt idx="295">
                  <c:v>-267.360797175811</c:v>
                </c:pt>
                <c:pt idx="296">
                  <c:v>-266.043037704553</c:v>
                </c:pt>
                <c:pt idx="297">
                  <c:v>-264.62893768394503</c:v>
                </c:pt>
                <c:pt idx="298">
                  <c:v>-263.11838267195998</c:v>
                </c:pt>
                <c:pt idx="299">
                  <c:v>-261.51129243467898</c:v>
                </c:pt>
                <c:pt idx="300">
                  <c:v>-259.80762113533098</c:v>
                </c:pt>
                <c:pt idx="301">
                  <c:v>-258.00735751133499</c:v>
                </c:pt>
                <c:pt idx="302">
                  <c:v>-256.11052503923997</c:v>
                </c:pt>
                <c:pt idx="303">
                  <c:v>-254.11718208746299</c:v>
                </c:pt>
                <c:pt idx="304">
                  <c:v>-252.02742205673201</c:v>
                </c:pt>
                <c:pt idx="305">
                  <c:v>-249.841373508142</c:v>
                </c:pt>
                <c:pt idx="306">
                  <c:v>-247.55920027873299</c:v>
                </c:pt>
                <c:pt idx="307">
                  <c:v>-245.18110158451799</c:v>
                </c:pt>
                <c:pt idx="308">
                  <c:v>-242.70731211086999</c:v>
                </c:pt>
                <c:pt idx="309">
                  <c:v>-240.13810209020301</c:v>
                </c:pt>
                <c:pt idx="310">
                  <c:v>-237.47377736688301</c:v>
                </c:pt>
                <c:pt idx="311">
                  <c:v>-234.71467944928199</c:v>
                </c:pt>
                <c:pt idx="312">
                  <c:v>-231.86118554894699</c:v>
                </c:pt>
                <c:pt idx="313">
                  <c:v>-228.91370860679999</c:v>
                </c:pt>
                <c:pt idx="314">
                  <c:v>-225.87269730633599</c:v>
                </c:pt>
                <c:pt idx="315">
                  <c:v>-222.738636073762</c:v>
                </c:pt>
                <c:pt idx="316">
                  <c:v>-219.512045065043</c:v>
                </c:pt>
                <c:pt idx="317">
                  <c:v>-216.19348013981099</c:v>
                </c:pt>
                <c:pt idx="318">
                  <c:v>-212.783532822116</c:v>
                </c:pt>
                <c:pt idx="319">
                  <c:v>-209.28283024797099</c:v>
                </c:pt>
                <c:pt idx="320">
                  <c:v>-205.69203509969199</c:v>
                </c:pt>
                <c:pt idx="321">
                  <c:v>-202.01184552699701</c:v>
                </c:pt>
                <c:pt idx="322">
                  <c:v>-198.24299505486101</c:v>
                </c:pt>
                <c:pt idx="323">
                  <c:v>-194.386252478111</c:v>
                </c:pt>
                <c:pt idx="324">
                  <c:v>-190.44242174276101</c:v>
                </c:pt>
                <c:pt idx="325">
                  <c:v>-186.41234181409001</c:v>
                </c:pt>
                <c:pt idx="326">
                  <c:v>-182.296886531463</c:v>
                </c:pt>
                <c:pt idx="327">
                  <c:v>-178.096964449913</c:v>
                </c:pt>
                <c:pt idx="328">
                  <c:v>-173.81351866849101</c:v>
                </c:pt>
                <c:pt idx="329">
                  <c:v>-169.44752664540701</c:v>
                </c:pt>
                <c:pt idx="330">
                  <c:v>-165</c:v>
                </c:pt>
                <c:pt idx="331">
                  <c:v>-160.47198430153699</c:v>
                </c:pt>
                <c:pt idx="332">
                  <c:v>-155.864558844915</c:v>
                </c:pt>
                <c:pt idx="333">
                  <c:v>-151.17883641326901</c:v>
                </c:pt>
                <c:pt idx="334">
                  <c:v>-146.41596302755099</c:v>
                </c:pt>
                <c:pt idx="335">
                  <c:v>-141.57711768313399</c:v>
                </c:pt>
                <c:pt idx="336">
                  <c:v>-136.66351207346801</c:v>
                </c:pt>
                <c:pt idx="337">
                  <c:v>-131.676390300885</c:v>
                </c:pt>
                <c:pt idx="338">
                  <c:v>-126.617028574578</c:v>
                </c:pt>
                <c:pt idx="339">
                  <c:v>-121.486734895856</c:v>
                </c:pt>
                <c:pt idx="340">
                  <c:v>-116.286848730727</c:v>
                </c:pt>
                <c:pt idx="341">
                  <c:v>-111.01874066988999</c:v>
                </c:pt>
                <c:pt idx="342">
                  <c:v>-105.683812076232</c:v>
                </c:pt>
                <c:pt idx="343">
                  <c:v>-100.283494719898</c:v>
                </c:pt>
                <c:pt idx="344">
                  <c:v>-94.819250401047597</c:v>
                </c:pt>
                <c:pt idx="345">
                  <c:v>-89.292570560369597</c:v>
                </c:pt>
                <c:pt idx="346">
                  <c:v>-83.704975877484998</c:v>
                </c:pt>
                <c:pt idx="347">
                  <c:v>-78.058015857321195</c:v>
                </c:pt>
                <c:pt idx="348">
                  <c:v>-72.353268404580405</c:v>
                </c:pt>
                <c:pt idx="349">
                  <c:v>-66.592339386413997</c:v>
                </c:pt>
                <c:pt idx="350">
                  <c:v>-60.7768621834256</c:v>
                </c:pt>
                <c:pt idx="351">
                  <c:v>-54.908497229121103</c:v>
                </c:pt>
                <c:pt idx="352">
                  <c:v>-48.988931537943103</c:v>
                </c:pt>
                <c:pt idx="353">
                  <c:v>-43.019878222016899</c:v>
                </c:pt>
                <c:pt idx="354">
                  <c:v>-37.003075996749303</c:v>
                </c:pt>
                <c:pt idx="355">
                  <c:v>-30.940288675418699</c:v>
                </c:pt>
                <c:pt idx="356">
                  <c:v>-24.833304652908701</c:v>
                </c:pt>
                <c:pt idx="357">
                  <c:v>-18.683936378731101</c:v>
                </c:pt>
                <c:pt idx="358">
                  <c:v>-12.4940198194952</c:v>
                </c:pt>
                <c:pt idx="359">
                  <c:v>-6.2654139109847904</c:v>
                </c:pt>
                <c:pt idx="360" formatCode="0.00E+00">
                  <c:v>-8.8174569538609395E-14</c:v>
                </c:pt>
                <c:pt idx="361">
                  <c:v>6.3003187238591796</c:v>
                </c:pt>
                <c:pt idx="362">
                  <c:v>12.6336178063054</c:v>
                </c:pt>
              </c:numCache>
            </c:numRef>
          </c:xVal>
          <c:yVal>
            <c:numRef>
              <c:f>Sheet1!$B$1:$B$363</c:f>
              <c:numCache>
                <c:formatCode>General</c:formatCode>
                <c:ptCount val="363"/>
                <c:pt idx="0">
                  <c:v>0</c:v>
                </c:pt>
                <c:pt idx="1">
                  <c:v>0.99984769515639105</c:v>
                </c:pt>
                <c:pt idx="2">
                  <c:v>1.99878165403819</c:v>
                </c:pt>
                <c:pt idx="3">
                  <c:v>2.9958886042637198</c:v>
                </c:pt>
                <c:pt idx="4">
                  <c:v>3.9902562010392901</c:v>
                </c:pt>
                <c:pt idx="5">
                  <c:v>4.9809734904587204</c:v>
                </c:pt>
                <c:pt idx="6">
                  <c:v>5.9671313722096304</c:v>
                </c:pt>
                <c:pt idx="7">
                  <c:v>6.9478230614892498</c:v>
                </c:pt>
                <c:pt idx="8">
                  <c:v>7.9221445499325602</c:v>
                </c:pt>
                <c:pt idx="9">
                  <c:v>8.8891950653562404</c:v>
                </c:pt>
                <c:pt idx="10">
                  <c:v>9.8480775301220795</c:v>
                </c:pt>
                <c:pt idx="11">
                  <c:v>10.7978990179243</c:v>
                </c:pt>
                <c:pt idx="12">
                  <c:v>11.737771208805601</c:v>
                </c:pt>
                <c:pt idx="13">
                  <c:v>12.666810842207999</c:v>
                </c:pt>
                <c:pt idx="14">
                  <c:v>13.5841401678639</c:v>
                </c:pt>
                <c:pt idx="15">
                  <c:v>14.488887394336</c:v>
                </c:pt>
                <c:pt idx="16">
                  <c:v>15.380187135013101</c:v>
                </c:pt>
                <c:pt idx="17">
                  <c:v>16.257180851371601</c:v>
                </c:pt>
                <c:pt idx="18">
                  <c:v>17.119017293312702</c:v>
                </c:pt>
                <c:pt idx="19">
                  <c:v>17.964852936387</c:v>
                </c:pt>
                <c:pt idx="20">
                  <c:v>18.793852415718099</c:v>
                </c:pt>
                <c:pt idx="21">
                  <c:v>19.6051889564412</c:v>
                </c:pt>
                <c:pt idx="22">
                  <c:v>20.3980448004693</c:v>
                </c:pt>
                <c:pt idx="23">
                  <c:v>21.171611629406101</c:v>
                </c:pt>
                <c:pt idx="24">
                  <c:v>21.9250909834224</c:v>
                </c:pt>
                <c:pt idx="25">
                  <c:v>22.657694675916201</c:v>
                </c:pt>
                <c:pt idx="26">
                  <c:v>23.3686452037783</c:v>
                </c:pt>
                <c:pt idx="27">
                  <c:v>24.057176153085901</c:v>
                </c:pt>
                <c:pt idx="28">
                  <c:v>24.722532600049899</c:v>
                </c:pt>
                <c:pt idx="29">
                  <c:v>25.3639715070424</c:v>
                </c:pt>
                <c:pt idx="30">
                  <c:v>25.9807621135331</c:v>
                </c:pt>
                <c:pt idx="31">
                  <c:v>26.5721863217654</c:v>
                </c:pt>
                <c:pt idx="32">
                  <c:v>27.137539077005599</c:v>
                </c:pt>
                <c:pt idx="33">
                  <c:v>27.676128742198902</c:v>
                </c:pt>
                <c:pt idx="34">
                  <c:v>28.1872774668714</c:v>
                </c:pt>
                <c:pt idx="35">
                  <c:v>28.6703215501147</c:v>
                </c:pt>
                <c:pt idx="36">
                  <c:v>29.124611797498101</c:v>
                </c:pt>
                <c:pt idx="37">
                  <c:v>29.549513871749799</c:v>
                </c:pt>
                <c:pt idx="38">
                  <c:v>29.9444086370554</c:v>
                </c:pt>
                <c:pt idx="39">
                  <c:v>30.308692496821799</c:v>
                </c:pt>
                <c:pt idx="40">
                  <c:v>30.641777724759098</c:v>
                </c:pt>
                <c:pt idx="41">
                  <c:v>30.943092789133601</c:v>
                </c:pt>
                <c:pt idx="42">
                  <c:v>31.212082670050499</c:v>
                </c:pt>
                <c:pt idx="43">
                  <c:v>31.448209169624299</c:v>
                </c:pt>
                <c:pt idx="44">
                  <c:v>31.650951214900601</c:v>
                </c:pt>
                <c:pt idx="45">
                  <c:v>31.819805153394601</c:v>
                </c:pt>
                <c:pt idx="46">
                  <c:v>31.954285041113799</c:v>
                </c:pt>
                <c:pt idx="47">
                  <c:v>32.053922922937403</c:v>
                </c:pt>
                <c:pt idx="48">
                  <c:v>32.118269105225103</c:v>
                </c:pt>
                <c:pt idx="49">
                  <c:v>32.146892420534797</c:v>
                </c:pt>
                <c:pt idx="50">
                  <c:v>32.1393804843269</c:v>
                </c:pt>
                <c:pt idx="51">
                  <c:v>32.095339943541703</c:v>
                </c:pt>
                <c:pt idx="52">
                  <c:v>32.014396716934201</c:v>
                </c:pt>
                <c:pt idx="53">
                  <c:v>31.8961962270585</c:v>
                </c:pt>
                <c:pt idx="54">
                  <c:v>31.740403623793501</c:v>
                </c:pt>
                <c:pt idx="55">
                  <c:v>31.5467039993075</c:v>
                </c:pt>
                <c:pt idx="56">
                  <c:v>31.314802594361801</c:v>
                </c:pt>
                <c:pt idx="57">
                  <c:v>31.044424995856499</c:v>
                </c:pt>
                <c:pt idx="58">
                  <c:v>30.735317325525799</c:v>
                </c:pt>
                <c:pt idx="59">
                  <c:v>30.387246419693099</c:v>
                </c:pt>
                <c:pt idx="60">
                  <c:v>30</c:v>
                </c:pt>
                <c:pt idx="61">
                  <c:v>29.573386835026501</c:v>
                </c:pt>
                <c:pt idx="62">
                  <c:v>29.107236892725201</c:v>
                </c:pt>
                <c:pt idx="63">
                  <c:v>28.601401483591399</c:v>
                </c:pt>
                <c:pt idx="64">
                  <c:v>28.055753394500901</c:v>
                </c:pt>
                <c:pt idx="65">
                  <c:v>27.470187013145399</c:v>
                </c:pt>
                <c:pt idx="66">
                  <c:v>26.844618443002801</c:v>
                </c:pt>
                <c:pt idx="67">
                  <c:v>26.1789856087813</c:v>
                </c:pt>
                <c:pt idx="68">
                  <c:v>25.473248352281999</c:v>
                </c:pt>
                <c:pt idx="69">
                  <c:v>24.727388518625698</c:v>
                </c:pt>
                <c:pt idx="70">
                  <c:v>23.941410032796799</c:v>
                </c:pt>
                <c:pt idx="71">
                  <c:v>23.115338966458101</c:v>
                </c:pt>
                <c:pt idx="72">
                  <c:v>22.249223594996199</c:v>
                </c:pt>
                <c:pt idx="73">
                  <c:v>21.343134444759698</c:v>
                </c:pt>
                <c:pt idx="74">
                  <c:v>20.397164330457901</c:v>
                </c:pt>
                <c:pt idx="75">
                  <c:v>19.411428382689</c:v>
                </c:pt>
                <c:pt idx="76">
                  <c:v>18.386064065574701</c:v>
                </c:pt>
                <c:pt idx="77">
                  <c:v>17.3212311844776</c:v>
                </c:pt>
                <c:pt idx="78">
                  <c:v>16.217111883785201</c:v>
                </c:pt>
                <c:pt idx="79">
                  <c:v>15.073910634747</c:v>
                </c:pt>
                <c:pt idx="80">
                  <c:v>13.891854213354399</c:v>
                </c:pt>
                <c:pt idx="81">
                  <c:v>12.6711916682587</c:v>
                </c:pt>
                <c:pt idx="82">
                  <c:v>11.4121942787253</c:v>
                </c:pt>
                <c:pt idx="83">
                  <c:v>10.1151555026272</c:v>
                </c:pt>
                <c:pt idx="84">
                  <c:v>8.78039091448289</c:v>
                </c:pt>
                <c:pt idx="85">
                  <c:v>7.40823813355094</c:v>
                </c:pt>
                <c:pt idx="86">
                  <c:v>5.99905674199477</c:v>
                </c:pt>
                <c:pt idx="87">
                  <c:v>4.5532281931361203</c:v>
                </c:pt>
                <c:pt idx="88">
                  <c:v>3.0711557098200899</c:v>
                </c:pt>
                <c:pt idx="89">
                  <c:v>1.5532641729182399</c:v>
                </c:pt>
                <c:pt idx="90" formatCode="0.00E+00">
                  <c:v>5.5109105961630801E-15</c:v>
                </c:pt>
                <c:pt idx="91">
                  <c:v>-1.5881689857927901</c:v>
                </c:pt>
                <c:pt idx="92">
                  <c:v>-3.2107536966300798</c:v>
                </c:pt>
                <c:pt idx="93">
                  <c:v>-4.8672439305937703</c:v>
                </c:pt>
                <c:pt idx="94">
                  <c:v>-6.5571085319477804</c:v>
                </c:pt>
                <c:pt idx="95">
                  <c:v>-8.2797955610275302</c:v>
                </c:pt>
                <c:pt idx="96">
                  <c:v>-10.034732473694699</c:v>
                </c:pt>
                <c:pt idx="97">
                  <c:v>-11.821326310299201</c:v>
                </c:pt>
                <c:pt idx="98">
                  <c:v>-13.6389638940864</c:v>
                </c:pt>
                <c:pt idx="99">
                  <c:v>-15.487012038982799</c:v>
                </c:pt>
                <c:pt idx="100">
                  <c:v>-17.364817766693001</c:v>
                </c:pt>
                <c:pt idx="101">
                  <c:v>-19.271708533030999</c:v>
                </c:pt>
                <c:pt idx="102">
                  <c:v>-21.2069924634114</c:v>
                </c:pt>
                <c:pt idx="103">
                  <c:v>-23.169958597418098</c:v>
                </c:pt>
                <c:pt idx="104">
                  <c:v>-25.159877142365399</c:v>
                </c:pt>
                <c:pt idx="105">
                  <c:v>-27.175999735764599</c:v>
                </c:pt>
                <c:pt idx="106">
                  <c:v>-29.217559716601901</c:v>
                </c:pt>
                <c:pt idx="107">
                  <c:v>-31.283772405332801</c:v>
                </c:pt>
                <c:pt idx="108">
                  <c:v>-33.3738353924943</c:v>
                </c:pt>
                <c:pt idx="109">
                  <c:v>-35.48692883583</c:v>
                </c:pt>
                <c:pt idx="110">
                  <c:v>-37.622215765823498</c:v>
                </c:pt>
                <c:pt idx="111">
                  <c:v>-39.778842399528301</c:v>
                </c:pt>
                <c:pt idx="112">
                  <c:v>-41.955938462582097</c:v>
                </c:pt>
                <c:pt idx="113">
                  <c:v>-44.152617519287901</c:v>
                </c:pt>
                <c:pt idx="114">
                  <c:v>-46.367977310641201</c:v>
                </c:pt>
                <c:pt idx="115">
                  <c:v>-48.601100100180403</c:v>
                </c:pt>
                <c:pt idx="116">
                  <c:v>-50.851053027532899</c:v>
                </c:pt>
                <c:pt idx="117">
                  <c:v>-53.116888469526899</c:v>
                </c:pt>
                <c:pt idx="118">
                  <c:v>-55.397644408735097</c:v>
                </c:pt>
                <c:pt idx="119">
                  <c:v>-57.6923448093141</c:v>
                </c:pt>
                <c:pt idx="120">
                  <c:v>-59.999999999999901</c:v>
                </c:pt>
                <c:pt idx="121">
                  <c:v>-62.319607064116497</c:v>
                </c:pt>
                <c:pt idx="122">
                  <c:v>-64.650150236450898</c:v>
                </c:pt>
                <c:pt idx="123">
                  <c:v>-66.990601306848305</c:v>
                </c:pt>
                <c:pt idx="124">
                  <c:v>-69.339920030372497</c:v>
                </c:pt>
                <c:pt idx="125">
                  <c:v>-71.697054543880697</c:v>
                </c:pt>
                <c:pt idx="126">
                  <c:v>-74.060941788851594</c:v>
                </c:pt>
                <c:pt idx="127">
                  <c:v>-76.430507940310093</c:v>
                </c:pt>
                <c:pt idx="128">
                  <c:v>-78.804668841684204</c:v>
                </c:pt>
                <c:pt idx="129">
                  <c:v>-81.182330445429002</c:v>
                </c:pt>
                <c:pt idx="130">
                  <c:v>-83.562389259250097</c:v>
                </c:pt>
                <c:pt idx="131">
                  <c:v>-85.943732797756397</c:v>
                </c:pt>
                <c:pt idx="132">
                  <c:v>-88.325240039369206</c:v>
                </c:pt>
                <c:pt idx="133">
                  <c:v>-90.705781888312202</c:v>
                </c:pt>
                <c:pt idx="134">
                  <c:v>-93.084221641505593</c:v>
                </c:pt>
                <c:pt idx="135">
                  <c:v>-95.459415460183905</c:v>
                </c:pt>
                <c:pt idx="136">
                  <c:v>-97.830212846056497</c:v>
                </c:pt>
                <c:pt idx="137">
                  <c:v>-100.195457121826</c:v>
                </c:pt>
                <c:pt idx="138">
                  <c:v>-102.55398591588001</c:v>
                </c:pt>
                <c:pt idx="139">
                  <c:v>-104.904631650965</c:v>
                </c:pt>
                <c:pt idx="140">
                  <c:v>-107.24622203665599</c:v>
                </c:pt>
                <c:pt idx="141">
                  <c:v>-109.577580565432</c:v>
                </c:pt>
                <c:pt idx="142">
                  <c:v>-111.897527012154</c:v>
                </c:pt>
                <c:pt idx="143">
                  <c:v>-114.204877936762</c:v>
                </c:pt>
                <c:pt idx="144">
                  <c:v>-116.49844718999201</c:v>
                </c:pt>
                <c:pt idx="145">
                  <c:v>-118.77704642190299</c:v>
                </c:pt>
                <c:pt idx="146">
                  <c:v>-121.03948559303601</c:v>
                </c:pt>
                <c:pt idx="147">
                  <c:v>-123.284573487977</c:v>
                </c:pt>
                <c:pt idx="148">
                  <c:v>-125.511118231151</c:v>
                </c:pt>
                <c:pt idx="149">
                  <c:v>-127.71792780461401</c:v>
                </c:pt>
                <c:pt idx="150">
                  <c:v>-129.903810567665</c:v>
                </c:pt>
                <c:pt idx="151">
                  <c:v>-132.067575778048</c:v>
                </c:pt>
                <c:pt idx="152">
                  <c:v>-134.208034114556</c:v>
                </c:pt>
                <c:pt idx="153">
                  <c:v>-136.32399820082</c:v>
                </c:pt>
                <c:pt idx="154">
                  <c:v>-138.414283130071</c:v>
                </c:pt>
                <c:pt idx="155">
                  <c:v>-140.47770699067999</c:v>
                </c:pt>
                <c:pt idx="156">
                  <c:v>-142.513091392245</c:v>
                </c:pt>
                <c:pt idx="157">
                  <c:v>-144.51926199203299</c:v>
                </c:pt>
                <c:pt idx="158">
                  <c:v>-146.49504902155201</c:v>
                </c:pt>
                <c:pt idx="159">
                  <c:v>-148.43928781305499</c:v>
                </c:pt>
                <c:pt idx="160">
                  <c:v>-150.35081932574499</c:v>
                </c:pt>
                <c:pt idx="161">
                  <c:v>-152.22849067148999</c:v>
                </c:pt>
                <c:pt idx="162">
                  <c:v>-154.07115563981401</c:v>
                </c:pt>
                <c:pt idx="163">
                  <c:v>-155.87767522197399</c:v>
                </c:pt>
                <c:pt idx="164">
                  <c:v>-157.64691813388399</c:v>
                </c:pt>
                <c:pt idx="165">
                  <c:v>-159.377761337696</c:v>
                </c:pt>
                <c:pt idx="166">
                  <c:v>-161.06909056181499</c:v>
                </c:pt>
                <c:pt idx="167">
                  <c:v>-162.71980081913401</c:v>
                </c:pt>
                <c:pt idx="168">
                  <c:v>-164.32879692327899</c:v>
                </c:pt>
                <c:pt idx="169">
                  <c:v>-165.89499400265501</c:v>
                </c:pt>
                <c:pt idx="170">
                  <c:v>-167.41731801207499</c:v>
                </c:pt>
                <c:pt idx="171">
                  <c:v>-168.89470624176801</c:v>
                </c:pt>
                <c:pt idx="172">
                  <c:v>-170.32610782354999</c:v>
                </c:pt>
                <c:pt idx="173">
                  <c:v>-171.71048423394799</c:v>
                </c:pt>
                <c:pt idx="174">
                  <c:v>-173.046809794079</c:v>
                </c:pt>
                <c:pt idx="175">
                  <c:v>-174.33407216605499</c:v>
                </c:pt>
                <c:pt idx="176">
                  <c:v>-175.571272845729</c:v>
                </c:pt>
                <c:pt idx="177">
                  <c:v>-176.757427651559</c:v>
                </c:pt>
                <c:pt idx="178">
                  <c:v>-177.891567209399</c:v>
                </c:pt>
                <c:pt idx="179">
                  <c:v>-178.97273743299399</c:v>
                </c:pt>
                <c:pt idx="180">
                  <c:v>-180</c:v>
                </c:pt>
                <c:pt idx="181">
                  <c:v>-180.97243282330601</c:v>
                </c:pt>
                <c:pt idx="182">
                  <c:v>-181.889130517475</c:v>
                </c:pt>
                <c:pt idx="183">
                  <c:v>-182.74920486008699</c:v>
                </c:pt>
                <c:pt idx="184">
                  <c:v>-183.551785247807</c:v>
                </c:pt>
                <c:pt idx="185">
                  <c:v>-184.29601914697199</c:v>
                </c:pt>
                <c:pt idx="186">
                  <c:v>-184.98107253849801</c:v>
                </c:pt>
                <c:pt idx="187">
                  <c:v>-185.606130356927</c:v>
                </c:pt>
                <c:pt idx="188">
                  <c:v>-186.17039692341501</c:v>
                </c:pt>
                <c:pt idx="189">
                  <c:v>-186.67309637248101</c:v>
                </c:pt>
                <c:pt idx="190">
                  <c:v>-187.11347307231901</c:v>
                </c:pt>
                <c:pt idx="191">
                  <c:v>-187.490792038503</c:v>
                </c:pt>
                <c:pt idx="192">
                  <c:v>-187.80433934089001</c:v>
                </c:pt>
                <c:pt idx="193">
                  <c:v>-188.05342250355</c:v>
                </c:pt>
                <c:pt idx="194">
                  <c:v>-188.237370897543</c:v>
                </c:pt>
                <c:pt idx="195">
                  <c:v>-188.35553612636801</c:v>
                </c:pt>
                <c:pt idx="196">
                  <c:v>-188.40729240390999</c:v>
                </c:pt>
                <c:pt idx="197">
                  <c:v>-188.39203692471699</c:v>
                </c:pt>
                <c:pt idx="198">
                  <c:v>-188.30919022643999</c:v>
                </c:pt>
                <c:pt idx="199">
                  <c:v>-188.158196544264</c:v>
                </c:pt>
                <c:pt idx="200">
                  <c:v>-187.93852415718101</c:v>
                </c:pt>
                <c:pt idx="201">
                  <c:v>-187.64966572593701</c:v>
                </c:pt>
                <c:pt idx="202">
                  <c:v>-187.29113862249099</c:v>
                </c:pt>
                <c:pt idx="203">
                  <c:v>-186.862485250845</c:v>
                </c:pt>
                <c:pt idx="204">
                  <c:v>-186.36327335908999</c:v>
                </c:pt>
                <c:pt idx="205">
                  <c:v>-185.793096342513</c:v>
                </c:pt>
                <c:pt idx="206">
                  <c:v>-185.151573537628</c:v>
                </c:pt>
                <c:pt idx="207">
                  <c:v>-184.43835050699201</c:v>
                </c:pt>
                <c:pt idx="208">
                  <c:v>-183.653099314656</c:v>
                </c:pt>
                <c:pt idx="209">
                  <c:v>-182.79551879213301</c:v>
                </c:pt>
                <c:pt idx="210">
                  <c:v>-181.86533479473201</c:v>
                </c:pt>
                <c:pt idx="211">
                  <c:v>-180.86230044814499</c:v>
                </c:pt>
                <c:pt idx="212">
                  <c:v>-179.78619638516199</c:v>
                </c:pt>
                <c:pt idx="213">
                  <c:v>-178.63683097237501</c:v>
                </c:pt>
                <c:pt idx="214">
                  <c:v>-177.414040526778</c:v>
                </c:pt>
                <c:pt idx="215">
                  <c:v>-176.11768952213299</c:v>
                </c:pt>
                <c:pt idx="216">
                  <c:v>-174.747670784988</c:v>
                </c:pt>
                <c:pt idx="217">
                  <c:v>-173.30390568026201</c:v>
                </c:pt>
                <c:pt idx="218">
                  <c:v>-171.78634428626501</c:v>
                </c:pt>
                <c:pt idx="219">
                  <c:v>-170.194965559076</c:v>
                </c:pt>
                <c:pt idx="220">
                  <c:v>-168.52977748617499</c:v>
                </c:pt>
                <c:pt idx="221">
                  <c:v>-166.790817229232</c:v>
                </c:pt>
                <c:pt idx="222">
                  <c:v>-164.978151255981</c:v>
                </c:pt>
                <c:pt idx="223">
                  <c:v>-163.09187546107501</c:v>
                </c:pt>
                <c:pt idx="224">
                  <c:v>-161.13211527585699</c:v>
                </c:pt>
                <c:pt idx="225">
                  <c:v>-159.099025766973</c:v>
                </c:pt>
                <c:pt idx="226">
                  <c:v>-156.99279172373301</c:v>
                </c:pt>
                <c:pt idx="227">
                  <c:v>-154.81362773418701</c:v>
                </c:pt>
                <c:pt idx="228">
                  <c:v>-152.56177824981901</c:v>
                </c:pt>
                <c:pt idx="229">
                  <c:v>-150.23751763882601</c:v>
                </c:pt>
                <c:pt idx="230">
                  <c:v>-147.841150227904</c:v>
                </c:pt>
                <c:pt idx="231">
                  <c:v>-145.373010332512</c:v>
                </c:pt>
                <c:pt idx="232">
                  <c:v>-142.83346227555199</c:v>
                </c:pt>
                <c:pt idx="233">
                  <c:v>-140.222900394427</c:v>
                </c:pt>
                <c:pt idx="234">
                  <c:v>-137.54174903643801</c:v>
                </c:pt>
                <c:pt idx="235">
                  <c:v>-134.79046254249499</c:v>
                </c:pt>
                <c:pt idx="236">
                  <c:v>-131.969525219096</c:v>
                </c:pt>
                <c:pt idx="237">
                  <c:v>-129.079451298561</c:v>
                </c:pt>
                <c:pt idx="238">
                  <c:v>-126.120784887502</c:v>
                </c:pt>
                <c:pt idx="239">
                  <c:v>-123.09409990350299</c:v>
                </c:pt>
                <c:pt idx="240">
                  <c:v>-120</c:v>
                </c:pt>
                <c:pt idx="241">
                  <c:v>-116.839118479367</c:v>
                </c:pt>
                <c:pt idx="242">
                  <c:v>-113.612118194185</c:v>
                </c:pt>
                <c:pt idx="243">
                  <c:v>-110.31969143670899</c:v>
                </c:pt>
                <c:pt idx="244">
                  <c:v>-106.962559816534</c:v>
                </c:pt>
                <c:pt idx="245">
                  <c:v>-103.541474126471</c:v>
                </c:pt>
                <c:pt idx="246">
                  <c:v>-100.057214196646</c:v>
                </c:pt>
                <c:pt idx="247">
                  <c:v>-96.510588736850593</c:v>
                </c:pt>
                <c:pt idx="248">
                  <c:v>-92.902435167146194</c:v>
                </c:pt>
                <c:pt idx="249">
                  <c:v>-89.233619436779804</c:v>
                </c:pt>
                <c:pt idx="250">
                  <c:v>-85.505035831417104</c:v>
                </c:pt>
                <c:pt idx="251">
                  <c:v>-81.717606768746293</c:v>
                </c:pt>
                <c:pt idx="252">
                  <c:v>-77.872282582486704</c:v>
                </c:pt>
                <c:pt idx="253">
                  <c:v>-73.970041294852393</c:v>
                </c:pt>
                <c:pt idx="254">
                  <c:v>-70.011888377517707</c:v>
                </c:pt>
                <c:pt idx="255">
                  <c:v>-65.998856501142697</c:v>
                </c:pt>
                <c:pt idx="256">
                  <c:v>-61.932005273514903</c:v>
                </c:pt>
                <c:pt idx="257">
                  <c:v>-57.812420966373303</c:v>
                </c:pt>
                <c:pt idx="258">
                  <c:v>-53.641216230982003</c:v>
                </c:pt>
                <c:pt idx="259">
                  <c:v>-49.419529802524998</c:v>
                </c:pt>
                <c:pt idx="260">
                  <c:v>-45.1485261934018</c:v>
                </c:pt>
                <c:pt idx="261">
                  <c:v>-40.829395375500297</c:v>
                </c:pt>
                <c:pt idx="262">
                  <c:v>-36.463352451537197</c:v>
                </c:pt>
                <c:pt idx="263">
                  <c:v>-32.051637315553698</c:v>
                </c:pt>
                <c:pt idx="264">
                  <c:v>-27.595514302660401</c:v>
                </c:pt>
                <c:pt idx="265">
                  <c:v>-23.096271828129399</c:v>
                </c:pt>
                <c:pt idx="266">
                  <c:v>-18.5552220159374</c:v>
                </c:pt>
                <c:pt idx="267">
                  <c:v>-13.9737003168661</c:v>
                </c:pt>
                <c:pt idx="268">
                  <c:v>-9.3530651162701997</c:v>
                </c:pt>
                <c:pt idx="269">
                  <c:v>-4.6946973316292597</c:v>
                </c:pt>
                <c:pt idx="270" formatCode="0.00E+00">
                  <c:v>-4.9598195365467798E-14</c:v>
                </c:pt>
                <c:pt idx="271">
                  <c:v>4.72960214450372</c:v>
                </c:pt>
                <c:pt idx="272">
                  <c:v>9.4926631030803392</c:v>
                </c:pt>
                <c:pt idx="273">
                  <c:v>14.287716054323599</c:v>
                </c:pt>
                <c:pt idx="274">
                  <c:v>19.113273805890302</c:v>
                </c:pt>
                <c:pt idx="275">
                  <c:v>23.967829255605899</c:v>
                </c:pt>
                <c:pt idx="276">
                  <c:v>28.8498558618722</c:v>
                </c:pt>
                <c:pt idx="277">
                  <c:v>33.7578081232259</c:v>
                </c:pt>
                <c:pt idx="278">
                  <c:v>38.690122066898198</c:v>
                </c:pt>
                <c:pt idx="279">
                  <c:v>43.645215746224302</c:v>
                </c:pt>
                <c:pt idx="280">
                  <c:v>48.621489746740302</c:v>
                </c:pt>
                <c:pt idx="281">
                  <c:v>53.617327700809099</c:v>
                </c:pt>
                <c:pt idx="282">
                  <c:v>58.631096810608099</c:v>
                </c:pt>
                <c:pt idx="283">
                  <c:v>63.661148379313701</c:v>
                </c:pt>
                <c:pt idx="284">
                  <c:v>68.705818350305506</c:v>
                </c:pt>
                <c:pt idx="285">
                  <c:v>73.763427854218193</c:v>
                </c:pt>
                <c:pt idx="286">
                  <c:v>78.832283763661806</c:v>
                </c:pt>
                <c:pt idx="287">
                  <c:v>83.910679255425407</c:v>
                </c:pt>
                <c:pt idx="288">
                  <c:v>88.996894379984795</c:v>
                </c:pt>
                <c:pt idx="289">
                  <c:v>94.089196638118096</c:v>
                </c:pt>
                <c:pt idx="290">
                  <c:v>99.185841564444004</c:v>
                </c:pt>
                <c:pt idx="291">
                  <c:v>104.28507331768201</c:v>
                </c:pt>
                <c:pt idx="292">
                  <c:v>109.38512527744599</c:v>
                </c:pt>
                <c:pt idx="293">
                  <c:v>114.48422064735701</c:v>
                </c:pt>
                <c:pt idx="294">
                  <c:v>119.58057306428501</c:v>
                </c:pt>
                <c:pt idx="295">
                  <c:v>124.672387213506</c:v>
                </c:pt>
                <c:pt idx="296">
                  <c:v>129.75785944956601</c:v>
                </c:pt>
                <c:pt idx="297">
                  <c:v>134.83517842264499</c:v>
                </c:pt>
                <c:pt idx="298">
                  <c:v>139.90252571019499</c:v>
                </c:pt>
                <c:pt idx="299">
                  <c:v>144.958076453654</c:v>
                </c:pt>
                <c:pt idx="300">
                  <c:v>150</c:v>
                </c:pt>
                <c:pt idx="301">
                  <c:v>155.02646054792601</c:v>
                </c:pt>
                <c:pt idx="302">
                  <c:v>160.03561779842701</c:v>
                </c:pt>
                <c:pt idx="303">
                  <c:v>165.025627609553</c:v>
                </c:pt>
                <c:pt idx="304">
                  <c:v>169.99464265510699</c:v>
                </c:pt>
                <c:pt idx="305">
                  <c:v>174.94081308706899</c:v>
                </c:pt>
                <c:pt idx="306">
                  <c:v>179.862287201496</c:v>
                </c:pt>
                <c:pt idx="307">
                  <c:v>184.75721210767799</c:v>
                </c:pt>
                <c:pt idx="308">
                  <c:v>189.623734400302</c:v>
                </c:pt>
                <c:pt idx="309">
                  <c:v>194.46000083439901</c:v>
                </c:pt>
                <c:pt idx="310">
                  <c:v>199.264159002827</c:v>
                </c:pt>
                <c:pt idx="311">
                  <c:v>204.03435801604701</c:v>
                </c:pt>
                <c:pt idx="312">
                  <c:v>208.768749183963</c:v>
                </c:pt>
                <c:pt idx="313">
                  <c:v>213.46548669956201</c:v>
                </c:pt>
                <c:pt idx="314">
                  <c:v>218.12272832412501</c:v>
                </c:pt>
                <c:pt idx="315">
                  <c:v>222.738636073762</c:v>
                </c:pt>
                <c:pt idx="316">
                  <c:v>227.311376907013</c:v>
                </c:pt>
                <c:pt idx="317">
                  <c:v>231.83912341327701</c:v>
                </c:pt>
                <c:pt idx="318">
                  <c:v>236.320054501811</c:v>
                </c:pt>
                <c:pt idx="319">
                  <c:v>240.752356091064</c:v>
                </c:pt>
                <c:pt idx="320">
                  <c:v>245.13422179807199</c:v>
                </c:pt>
                <c:pt idx="321">
                  <c:v>249.463853627687</c:v>
                </c:pt>
                <c:pt idx="322">
                  <c:v>253.739462661364</c:v>
                </c:pt>
                <c:pt idx="323">
                  <c:v>257.95926974527498</c:v>
                </c:pt>
                <c:pt idx="324">
                  <c:v>262.12150617748199</c:v>
                </c:pt>
                <c:pt idx="325">
                  <c:v>266.22441439392202</c:v>
                </c:pt>
                <c:pt idx="326">
                  <c:v>270.26624865294298</c:v>
                </c:pt>
                <c:pt idx="327">
                  <c:v>274.24527571815298</c:v>
                </c:pt>
                <c:pt idx="328">
                  <c:v>278.15977553930702</c:v>
                </c:pt>
                <c:pt idx="329">
                  <c:v>282.00804193099401</c:v>
                </c:pt>
                <c:pt idx="330">
                  <c:v>285.78838324886402</c:v>
                </c:pt>
                <c:pt idx="331">
                  <c:v>289.49912306314002</c:v>
                </c:pt>
                <c:pt idx="332">
                  <c:v>293.13860082916301</c:v>
                </c:pt>
                <c:pt idx="333">
                  <c:v>296.705172554726</c:v>
                </c:pt>
                <c:pt idx="334">
                  <c:v>300.19721146392101</c:v>
                </c:pt>
                <c:pt idx="335">
                  <c:v>303.613108657277</c:v>
                </c:pt>
                <c:pt idx="336">
                  <c:v>306.95127376791299</c:v>
                </c:pt>
                <c:pt idx="337">
                  <c:v>310.210135613472</c:v>
                </c:pt>
                <c:pt idx="338">
                  <c:v>313.38814284357397</c:v>
                </c:pt>
                <c:pt idx="339">
                  <c:v>316.48376458255098</c:v>
                </c:pt>
                <c:pt idx="340">
                  <c:v>319.49549106720798</c:v>
                </c:pt>
                <c:pt idx="341">
                  <c:v>322.42183427936698</c:v>
                </c:pt>
                <c:pt idx="342">
                  <c:v>325.26132857294198</c:v>
                </c:pt>
                <c:pt idx="343">
                  <c:v>328.01253129532103</c:v>
                </c:pt>
                <c:pt idx="344">
                  <c:v>330.67402340278102</c:v>
                </c:pt>
                <c:pt idx="345">
                  <c:v>333.24441006972802</c:v>
                </c:pt>
                <c:pt idx="346">
                  <c:v>335.72232129149398</c:v>
                </c:pt>
                <c:pt idx="347">
                  <c:v>338.10641248047602</c:v>
                </c:pt>
                <c:pt idx="348">
                  <c:v>340.39536505536398</c:v>
                </c:pt>
                <c:pt idx="349">
                  <c:v>342.58788702323398</c:v>
                </c:pt>
                <c:pt idx="350">
                  <c:v>344.68271355427203</c:v>
                </c:pt>
                <c:pt idx="351">
                  <c:v>346.67860754889301</c:v>
                </c:pt>
                <c:pt idx="352">
                  <c:v>348.57436019703198</c:v>
                </c:pt>
                <c:pt idx="353">
                  <c:v>350.36879152938599</c:v>
                </c:pt>
                <c:pt idx="354">
                  <c:v>352.06075096036801</c:v>
                </c:pt>
                <c:pt idx="355">
                  <c:v>353.649117822569</c:v>
                </c:pt>
                <c:pt idx="356">
                  <c:v>355.13280189249701</c:v>
                </c:pt>
                <c:pt idx="357">
                  <c:v>356.51074390738199</c:v>
                </c:pt>
                <c:pt idx="358">
                  <c:v>357.781916072836</c:v>
                </c:pt>
                <c:pt idx="359">
                  <c:v>358.945322561144</c:v>
                </c:pt>
                <c:pt idx="360">
                  <c:v>360</c:v>
                </c:pt>
                <c:pt idx="361">
                  <c:v>360.94501795145698</c:v>
                </c:pt>
                <c:pt idx="362">
                  <c:v>361.77947938091199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D9D-4F87-A4B7-FB42388FC8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3721160"/>
        <c:axId val="603718536"/>
      </c:scatterChart>
      <c:valAx>
        <c:axId val="603721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3718536"/>
        <c:crosses val="autoZero"/>
        <c:crossBetween val="midCat"/>
      </c:valAx>
      <c:valAx>
        <c:axId val="603718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37211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Nick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28575" cap="rnd">
              <a:solidFill>
                <a:schemeClr val="lt1">
                  <a:alpha val="50000"/>
                </a:schemeClr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xVal>
            <c:numRef>
              <c:f>Sheet1!$A$1:$A$360</c:f>
              <c:numCache>
                <c:formatCode>General</c:formatCode>
                <c:ptCount val="360"/>
                <c:pt idx="0">
                  <c:v>1.01608194119185</c:v>
                </c:pt>
                <c:pt idx="1">
                  <c:v>1.02942139207077</c:v>
                </c:pt>
                <c:pt idx="2">
                  <c:v>1.04002429683808</c:v>
                </c:pt>
                <c:pt idx="3">
                  <c:v>1.04790407447793</c:v>
                </c:pt>
                <c:pt idx="4">
                  <c:v>1.0530815690367199</c:v>
                </c:pt>
                <c:pt idx="5">
                  <c:v>1.0555849795628001</c:v>
                </c:pt>
                <c:pt idx="6">
                  <c:v>1.05544976990234</c:v>
                </c:pt>
                <c:pt idx="7">
                  <c:v>1.0527185586026599</c:v>
                </c:pt>
                <c:pt idx="8">
                  <c:v>1.0474409892285901</c:v>
                </c:pt>
                <c:pt idx="9">
                  <c:v>1.03967358145136</c:v>
                </c:pt>
                <c:pt idx="10">
                  <c:v>1.02947956332196</c:v>
                </c:pt>
                <c:pt idx="11">
                  <c:v>1.0169286851927</c:v>
                </c:pt>
                <c:pt idx="12">
                  <c:v>1.00209701580083</c:v>
                </c:pt>
                <c:pt idx="13">
                  <c:v>0.98506672107706195</c:v>
                </c:pt>
                <c:pt idx="14">
                  <c:v>0.96592582628906798</c:v>
                </c:pt>
                <c:pt idx="15">
                  <c:v>0.94476796217585701</c:v>
                </c:pt>
                <c:pt idx="16">
                  <c:v>0.92169209577257405</c:v>
                </c:pt>
                <c:pt idx="17">
                  <c:v>0.89680224666742003</c:v>
                </c:pt>
                <c:pt idx="18">
                  <c:v>0.87020718947218301</c:v>
                </c:pt>
                <c:pt idx="19">
                  <c:v>0.84202014332566799</c:v>
                </c:pt>
                <c:pt idx="20">
                  <c:v>0.81235844928484702</c:v>
                </c:pt>
                <c:pt idx="21">
                  <c:v>0.781343236491712</c:v>
                </c:pt>
                <c:pt idx="22">
                  <c:v>0.74909907803457398</c:v>
                </c:pt>
                <c:pt idx="23">
                  <c:v>0.71575363745074705</c:v>
                </c:pt>
                <c:pt idx="24">
                  <c:v>0.68143730684322001</c:v>
                </c:pt>
                <c:pt idx="25">
                  <c:v>0.64628283760683602</c:v>
                </c:pt>
                <c:pt idx="26">
                  <c:v>0.61042496477977704</c:v>
                </c:pt>
                <c:pt idx="27">
                  <c:v>0.57400002605354405</c:v>
                </c:pt>
                <c:pt idx="28">
                  <c:v>0.53714557648928096</c:v>
                </c:pt>
                <c:pt idx="29">
                  <c:v>0.5</c:v>
                </c:pt>
                <c:pt idx="30">
                  <c:v>0.46270211866710997</c:v>
                </c:pt>
                <c:pt idx="31">
                  <c:v>0.42539080096555099</c:v>
                </c:pt>
                <c:pt idx="32">
                  <c:v>0.38820456997479602</c:v>
                </c:pt>
                <c:pt idx="33">
                  <c:v>0.35128121265298701</c:v>
                </c:pt>
                <c:pt idx="34">
                  <c:v>0.31475739124852498</c:v>
                </c:pt>
                <c:pt idx="35">
                  <c:v>0.27876825791752502</c:v>
                </c:pt>
                <c:pt idx="36">
                  <c:v>0.243447073606748</c:v>
                </c:pt>
                <c:pt idx="37">
                  <c:v>0.208924832249858</c:v>
                </c:pt>
                <c:pt idx="38">
                  <c:v>0.17532989131029</c:v>
                </c:pt>
                <c:pt idx="39">
                  <c:v>0.142787609686539</c:v>
                </c:pt>
                <c:pt idx="40">
                  <c:v>0.11141999397548</c:v>
                </c:pt>
                <c:pt idx="41">
                  <c:v>8.1345354066385198E-2</c:v>
                </c:pt>
                <c:pt idx="42">
                  <c:v>5.2677969012661197E-2</c:v>
                </c:pt>
                <c:pt idx="43">
                  <c:v>2.5527764100138999E-2</c:v>
                </c:pt>
                <c:pt idx="44" formatCode="0.00E+00">
                  <c:v>1.11022302462515E-16</c:v>
                </c:pt>
                <c:pt idx="45">
                  <c:v>-2.38050251387429E-2</c:v>
                </c:pt>
                <c:pt idx="46">
                  <c:v>-4.57922598378004E-2</c:v>
                </c:pt>
                <c:pt idx="47">
                  <c:v>-6.5872168897553096E-2</c:v>
                </c:pt>
                <c:pt idx="48">
                  <c:v>-8.3960987722651897E-2</c:v>
                </c:pt>
                <c:pt idx="49">
                  <c:v>-9.9980960665460694E-2</c:v>
                </c:pt>
                <c:pt idx="50">
                  <c:v>-0.113860562731396</c:v>
                </c:pt>
                <c:pt idx="51">
                  <c:v>-0.12553470403587799</c:v>
                </c:pt>
                <c:pt idx="52">
                  <c:v>-0.134944916449908</c:v>
                </c:pt>
                <c:pt idx="53">
                  <c:v>-0.142039521920206</c:v>
                </c:pt>
                <c:pt idx="54">
                  <c:v>-0.14677378200007599</c:v>
                </c:pt>
                <c:pt idx="55">
                  <c:v>-0.14911002817876301</c:v>
                </c:pt>
                <c:pt idx="56">
                  <c:v>-0.149017772649713</c:v>
                </c:pt>
                <c:pt idx="57">
                  <c:v>-0.146473799211847</c:v>
                </c:pt>
                <c:pt idx="58">
                  <c:v>-0.141462234052461</c:v>
                </c:pt>
                <c:pt idx="59">
                  <c:v>-0.13397459621556099</c:v>
                </c:pt>
                <c:pt idx="60">
                  <c:v>-0.12400982761517799</c:v>
                </c:pt>
                <c:pt idx="61">
                  <c:v>-0.111574302509346</c:v>
                </c:pt>
                <c:pt idx="62">
                  <c:v>-9.6681816406769899E-2</c:v>
                </c:pt>
                <c:pt idx="63">
                  <c:v>-7.9353554434638499E-2</c:v>
                </c:pt>
                <c:pt idx="64">
                  <c:v>-5.9618039252418299E-2</c:v>
                </c:pt>
                <c:pt idx="65">
                  <c:v>-3.7511058652552699E-2</c:v>
                </c:pt>
                <c:pt idx="66">
                  <c:v>-1.3075573044761301E-2</c:v>
                </c:pt>
                <c:pt idx="67">
                  <c:v>1.36383969241865E-2</c:v>
                </c:pt>
                <c:pt idx="68">
                  <c:v>4.2573902308833803E-2</c:v>
                </c:pt>
                <c:pt idx="69">
                  <c:v>7.3667217001469706E-2</c:v>
                </c:pt>
                <c:pt idx="70">
                  <c:v>0.106848007653892</c:v>
                </c:pt>
                <c:pt idx="71">
                  <c:v>0.142039521920206</c:v>
                </c:pt>
                <c:pt idx="72">
                  <c:v>0.17915879450606401</c:v>
                </c:pt>
                <c:pt idx="73">
                  <c:v>0.21811687046092401</c:v>
                </c:pt>
                <c:pt idx="74">
                  <c:v>0.25881904510252002</c:v>
                </c:pt>
                <c:pt idx="75">
                  <c:v>0.30116511991713801</c:v>
                </c:pt>
                <c:pt idx="76">
                  <c:v>0.34504967373539702</c:v>
                </c:pt>
                <c:pt idx="77">
                  <c:v>0.390362348441332</c:v>
                </c:pt>
                <c:pt idx="78">
                  <c:v>0.436988148432637</c:v>
                </c:pt>
                <c:pt idx="79">
                  <c:v>0.48480775301220702</c:v>
                </c:pt>
                <c:pt idx="80">
                  <c:v>0.53369784085559002</c:v>
                </c:pt>
                <c:pt idx="81">
                  <c:v>0.58353142566576999</c:v>
                </c:pt>
                <c:pt idx="82">
                  <c:v>0.63417820209602105</c:v>
                </c:pt>
                <c:pt idx="83">
                  <c:v>0.68550490099332495</c:v>
                </c:pt>
                <c:pt idx="84">
                  <c:v>0.73737565298922403</c:v>
                </c:pt>
                <c:pt idx="85">
                  <c:v>0.78965235944206402</c:v>
                </c:pt>
                <c:pt idx="86">
                  <c:v>0.84219506971434199</c:v>
                </c:pt>
                <c:pt idx="87">
                  <c:v>0.89486236375144201</c:v>
                </c:pt>
                <c:pt idx="88">
                  <c:v>0.94751173891344698</c:v>
                </c:pt>
                <c:pt idx="89">
                  <c:v>0.999999999999999</c:v>
                </c:pt>
                <c:pt idx="90">
                  <c:v>1.0521836513993299</c:v>
                </c:pt>
                <c:pt idx="91">
                  <c:v>1.1039192902867401</c:v>
                </c:pt>
                <c:pt idx="92">
                  <c:v>1.1550639997948</c:v>
                </c:pt>
                <c:pt idx="93">
                  <c:v>1.20547574107758</c:v>
                </c:pt>
                <c:pt idx="94">
                  <c:v>1.2550137431942601</c:v>
                </c:pt>
                <c:pt idx="95">
                  <c:v>1.3035388897432201</c:v>
                </c:pt>
                <c:pt idx="96">
                  <c:v>1.3509141011866199</c:v>
                </c:pt>
                <c:pt idx="97">
                  <c:v>1.3970047118173701</c:v>
                </c:pt>
                <c:pt idx="98">
                  <c:v>1.4416788403346801</c:v>
                </c:pt>
                <c:pt idx="99">
                  <c:v>1.4848077530121999</c:v>
                </c:pt>
                <c:pt idx="100">
                  <c:v>1.5262662184626901</c:v>
                </c:pt>
                <c:pt idx="101">
                  <c:v>1.5659328530262699</c:v>
                </c:pt>
                <c:pt idx="102">
                  <c:v>1.60369045583507</c:v>
                </c:pt>
                <c:pt idx="103">
                  <c:v>1.6394263326348499</c:v>
                </c:pt>
                <c:pt idx="104">
                  <c:v>1.6730326074756099</c:v>
                </c:pt>
                <c:pt idx="105">
                  <c:v>1.70440652141571</c:v>
                </c:pt>
                <c:pt idx="106">
                  <c:v>1.73345071742</c:v>
                </c:pt>
                <c:pt idx="107">
                  <c:v>1.7600735106701</c:v>
                </c:pt>
                <c:pt idx="108">
                  <c:v>1.7841891435447399</c:v>
                </c:pt>
                <c:pt idx="109">
                  <c:v>1.8057180245703399</c:v>
                </c:pt>
                <c:pt idx="110">
                  <c:v>1.8245869506855601</c:v>
                </c:pt>
                <c:pt idx="111">
                  <c:v>1.84072931220938</c:v>
                </c:pt>
                <c:pt idx="112">
                  <c:v>1.8540852799496399</c:v>
                </c:pt>
                <c:pt idx="113">
                  <c:v>1.86460197393775</c:v>
                </c:pt>
                <c:pt idx="114">
                  <c:v>1.87223361332571</c:v>
                </c:pt>
                <c:pt idx="115">
                  <c:v>1.8769416470329701</c:v>
                </c:pt>
                <c:pt idx="116">
                  <c:v>1.8786948647835</c:v>
                </c:pt>
                <c:pt idx="117">
                  <c:v>1.8774694882272001</c:v>
                </c:pt>
                <c:pt idx="118">
                  <c:v>1.8732492418939599</c:v>
                </c:pt>
                <c:pt idx="119">
                  <c:v>1.8660254037844299</c:v>
                </c:pt>
                <c:pt idx="120">
                  <c:v>1.8557968354566801</c:v>
                </c:pt>
                <c:pt idx="121">
                  <c:v>1.84256999152469</c:v>
                </c:pt>
                <c:pt idx="122">
                  <c:v>1.82635890854056</c:v>
                </c:pt>
                <c:pt idx="123">
                  <c:v>1.80718517328884</c:v>
                </c:pt>
                <c:pt idx="124">
                  <c:v>1.7850778705780601</c:v>
                </c:pt>
                <c:pt idx="125">
                  <c:v>1.7600735106701</c:v>
                </c:pt>
                <c:pt idx="126">
                  <c:v>1.73221593654449</c:v>
                </c:pt>
                <c:pt idx="127">
                  <c:v>1.7015562112493201</c:v>
                </c:pt>
                <c:pt idx="128">
                  <c:v>1.66815248564533</c:v>
                </c:pt>
                <c:pt idx="129">
                  <c:v>1.6320698469034101</c:v>
                </c:pt>
                <c:pt idx="130">
                  <c:v>1.59338014816819</c:v>
                </c:pt>
                <c:pt idx="131">
                  <c:v>1.5521618198523399</c:v>
                </c:pt>
                <c:pt idx="132">
                  <c:v>1.50849966307614</c:v>
                </c:pt>
                <c:pt idx="133">
                  <c:v>1.46248462581604</c:v>
                </c:pt>
                <c:pt idx="134" formatCode="0.00E+00">
                  <c:v>1.41421356237309</c:v>
                </c:pt>
                <c:pt idx="135">
                  <c:v>1.3637889768178499</c:v>
                </c:pt>
                <c:pt idx="136">
                  <c:v>1.3113187511123301</c:v>
                </c:pt>
                <c:pt idx="137">
                  <c:v>1.25691585865133</c:v>
                </c:pt>
                <c:pt idx="138">
                  <c:v>1.20069806400553</c:v>
                </c:pt>
                <c:pt idx="139">
                  <c:v>1.1427876096865299</c:v>
                </c:pt>
                <c:pt idx="140">
                  <c:v>1.08331089078938</c:v>
                </c:pt>
                <c:pt idx="141">
                  <c:v>1.0223981184014499</c:v>
                </c:pt>
                <c:pt idx="142">
                  <c:v>0.96018297269734798</c:v>
                </c:pt>
                <c:pt idx="143">
                  <c:v>0.89680224666742103</c:v>
                </c:pt>
                <c:pt idx="144">
                  <c:v>0.83239548145356601</c:v>
                </c:pt>
                <c:pt idx="145">
                  <c:v>0.76710459428850597</c:v>
                </c:pt>
                <c:pt idx="146">
                  <c:v>0.70107350005525804</c:v>
                </c:pt>
                <c:pt idx="147">
                  <c:v>0.63444772750085798</c:v>
                </c:pt>
                <c:pt idx="148">
                  <c:v>0.567374031152997</c:v>
                </c:pt>
                <c:pt idx="149">
                  <c:v>0.5</c:v>
                </c:pt>
                <c:pt idx="150">
                  <c:v>0.43247366400339299</c:v>
                </c:pt>
                <c:pt idx="151">
                  <c:v>0.364943099518236</c:v>
                </c:pt>
                <c:pt idx="152">
                  <c:v>0.29755603469931502</c:v>
                </c:pt>
                <c:pt idx="153">
                  <c:v>0.23045945597131801</c:v>
                </c:pt>
                <c:pt idx="154">
                  <c:v>0.16379921663817901</c:v>
                </c:pt>
                <c:pt idx="155">
                  <c:v>9.7719648700853298E-2</c:v>
                </c:pt>
                <c:pt idx="156">
                  <c:v>3.2363178943973503E-2</c:v>
                </c:pt>
                <c:pt idx="157">
                  <c:v>-3.2130049659888103E-2</c:v>
                </c:pt>
                <c:pt idx="158">
                  <c:v>-9.5622550194246994E-2</c:v>
                </c:pt>
                <c:pt idx="159">
                  <c:v>-0.15797985667433001</c:v>
                </c:pt>
                <c:pt idx="160">
                  <c:v>-0.219070880557869</c:v>
                </c:pt>
                <c:pt idx="161">
                  <c:v>-0.27876825791752502</c:v>
                </c:pt>
                <c:pt idx="162">
                  <c:v>-0.33694868632710001</c:v>
                </c:pt>
                <c:pt idx="163">
                  <c:v>-0.39349325054185902</c:v>
                </c:pt>
                <c:pt idx="164">
                  <c:v>-0.448287736084026</c:v>
                </c:pt>
                <c:pt idx="165">
                  <c:v>-0.50122292987772499</c:v>
                </c:pt>
                <c:pt idx="166">
                  <c:v>-0.55219490711310504</c:v>
                </c:pt>
                <c:pt idx="167">
                  <c:v>-0.60110530355718705</c:v>
                </c:pt>
                <c:pt idx="168">
                  <c:v>-0.647861572568879</c:v>
                </c:pt>
                <c:pt idx="169">
                  <c:v>-0.69237722611750796</c:v>
                </c:pt>
                <c:pt idx="170">
                  <c:v>-0.73457205914813695</c:v>
                </c:pt>
                <c:pt idx="171">
                  <c:v>-0.77437235668253501</c:v>
                </c:pt>
                <c:pt idx="172">
                  <c:v>-0.81171108309205398</c:v>
                </c:pt>
                <c:pt idx="173">
                  <c:v>-0.84652805302749901</c:v>
                </c:pt>
                <c:pt idx="174">
                  <c:v>-0.87877008354140995</c:v>
                </c:pt>
                <c:pt idx="175">
                  <c:v>-0.90839112698968005</c:v>
                </c:pt>
                <c:pt idx="176">
                  <c:v>-0.93535238435219303</c:v>
                </c:pt>
                <c:pt idx="177">
                  <c:v>-0.95962239866577204</c:v>
                </c:pt>
                <c:pt idx="178">
                  <c:v>-0.98117712831728998</c:v>
                </c:pt>
                <c:pt idx="179" formatCode="0.00E+00">
                  <c:v>-0.999999999999999</c:v>
                </c:pt>
                <c:pt idx="180">
                  <c:v>-1.01608194119185</c:v>
                </c:pt>
                <c:pt idx="181">
                  <c:v>-1.02942139207077</c:v>
                </c:pt>
                <c:pt idx="182">
                  <c:v>-1.04002429683808</c:v>
                </c:pt>
                <c:pt idx="183">
                  <c:v>-1.04790407447793</c:v>
                </c:pt>
                <c:pt idx="184">
                  <c:v>-1.0530815690367199</c:v>
                </c:pt>
                <c:pt idx="185">
                  <c:v>-1.0555849795628001</c:v>
                </c:pt>
                <c:pt idx="186">
                  <c:v>-1.05544976990234</c:v>
                </c:pt>
                <c:pt idx="187">
                  <c:v>-1.0527185586026599</c:v>
                </c:pt>
                <c:pt idx="188">
                  <c:v>-1.0474409892285901</c:v>
                </c:pt>
                <c:pt idx="189">
                  <c:v>-1.03967358145136</c:v>
                </c:pt>
                <c:pt idx="190">
                  <c:v>-1.02947956332196</c:v>
                </c:pt>
                <c:pt idx="191">
                  <c:v>-1.0169286851927</c:v>
                </c:pt>
                <c:pt idx="192">
                  <c:v>-1.00209701580083</c:v>
                </c:pt>
                <c:pt idx="193">
                  <c:v>-0.98506672107706095</c:v>
                </c:pt>
                <c:pt idx="194">
                  <c:v>-0.96592582628906798</c:v>
                </c:pt>
                <c:pt idx="195">
                  <c:v>-0.94476796217585701</c:v>
                </c:pt>
                <c:pt idx="196">
                  <c:v>-0.92169209577257405</c:v>
                </c:pt>
                <c:pt idx="197">
                  <c:v>-0.89680224666742003</c:v>
                </c:pt>
                <c:pt idx="198">
                  <c:v>-0.87020718947218301</c:v>
                </c:pt>
                <c:pt idx="199">
                  <c:v>-0.84202014332566799</c:v>
                </c:pt>
                <c:pt idx="200">
                  <c:v>-0.81235844928484602</c:v>
                </c:pt>
                <c:pt idx="201">
                  <c:v>-0.781343236491713</c:v>
                </c:pt>
                <c:pt idx="202">
                  <c:v>-0.74909907803457398</c:v>
                </c:pt>
                <c:pt idx="203">
                  <c:v>-0.71575363745074805</c:v>
                </c:pt>
                <c:pt idx="204">
                  <c:v>-0.68143730684322001</c:v>
                </c:pt>
                <c:pt idx="205">
                  <c:v>-0.64628283760683602</c:v>
                </c:pt>
                <c:pt idx="206">
                  <c:v>-0.61042496477977704</c:v>
                </c:pt>
                <c:pt idx="207">
                  <c:v>-0.57400002605354505</c:v>
                </c:pt>
                <c:pt idx="208">
                  <c:v>-0.53714557648928096</c:v>
                </c:pt>
                <c:pt idx="209">
                  <c:v>-0.5</c:v>
                </c:pt>
                <c:pt idx="210">
                  <c:v>-0.46270211866710997</c:v>
                </c:pt>
                <c:pt idx="211">
                  <c:v>-0.42539080096555099</c:v>
                </c:pt>
                <c:pt idx="212">
                  <c:v>-0.38820456997479502</c:v>
                </c:pt>
                <c:pt idx="213">
                  <c:v>-0.35128121265298801</c:v>
                </c:pt>
                <c:pt idx="214">
                  <c:v>-0.31475739124852598</c:v>
                </c:pt>
                <c:pt idx="215">
                  <c:v>-0.27876825791752602</c:v>
                </c:pt>
                <c:pt idx="216">
                  <c:v>-0.243447073606748</c:v>
                </c:pt>
                <c:pt idx="217">
                  <c:v>-0.208924832249857</c:v>
                </c:pt>
                <c:pt idx="218">
                  <c:v>-0.17532989131029</c:v>
                </c:pt>
                <c:pt idx="219">
                  <c:v>-0.14278760968654</c:v>
                </c:pt>
                <c:pt idx="220">
                  <c:v>-0.11141999397548</c:v>
                </c:pt>
                <c:pt idx="221">
                  <c:v>-8.1345354066385406E-2</c:v>
                </c:pt>
                <c:pt idx="222">
                  <c:v>-5.2677969012661002E-2</c:v>
                </c:pt>
                <c:pt idx="223">
                  <c:v>-2.5527764100138899E-2</c:v>
                </c:pt>
                <c:pt idx="224" formatCode="0.00E+00">
                  <c:v>3.3306690738754598E-16</c:v>
                </c:pt>
                <c:pt idx="225">
                  <c:v>2.3805025138742199E-2</c:v>
                </c:pt>
                <c:pt idx="226">
                  <c:v>4.5792259837799797E-2</c:v>
                </c:pt>
                <c:pt idx="227">
                  <c:v>6.5872168897552694E-2</c:v>
                </c:pt>
                <c:pt idx="228">
                  <c:v>8.3960987722651897E-2</c:v>
                </c:pt>
                <c:pt idx="229">
                  <c:v>9.9980960665460805E-2</c:v>
                </c:pt>
                <c:pt idx="230">
                  <c:v>0.113860562731397</c:v>
                </c:pt>
                <c:pt idx="231">
                  <c:v>0.12553470403587799</c:v>
                </c:pt>
                <c:pt idx="232">
                  <c:v>0.134944916449908</c:v>
                </c:pt>
                <c:pt idx="233">
                  <c:v>0.142039521920206</c:v>
                </c:pt>
                <c:pt idx="234">
                  <c:v>0.14677378200007599</c:v>
                </c:pt>
                <c:pt idx="235">
                  <c:v>0.14911002817876301</c:v>
                </c:pt>
                <c:pt idx="236">
                  <c:v>0.149017772649713</c:v>
                </c:pt>
                <c:pt idx="237">
                  <c:v>0.146473799211847</c:v>
                </c:pt>
                <c:pt idx="238">
                  <c:v>0.141462234052461</c:v>
                </c:pt>
                <c:pt idx="239" formatCode="0.00E+00">
                  <c:v>0.13397459621556099</c:v>
                </c:pt>
                <c:pt idx="240">
                  <c:v>0.124009827615177</c:v>
                </c:pt>
                <c:pt idx="241">
                  <c:v>0.111574302509346</c:v>
                </c:pt>
                <c:pt idx="242">
                  <c:v>9.6681816406769802E-2</c:v>
                </c:pt>
                <c:pt idx="243">
                  <c:v>7.9353554434639095E-2</c:v>
                </c:pt>
                <c:pt idx="244">
                  <c:v>5.9618039252418299E-2</c:v>
                </c:pt>
                <c:pt idx="245">
                  <c:v>3.7511058652552699E-2</c:v>
                </c:pt>
                <c:pt idx="246">
                  <c:v>1.30755730447615E-2</c:v>
                </c:pt>
                <c:pt idx="247">
                  <c:v>-1.36383969241864E-2</c:v>
                </c:pt>
                <c:pt idx="248">
                  <c:v>-4.25739023088339E-2</c:v>
                </c:pt>
                <c:pt idx="249">
                  <c:v>-7.3667217001469207E-2</c:v>
                </c:pt>
                <c:pt idx="250">
                  <c:v>-0.106848007653892</c:v>
                </c:pt>
                <c:pt idx="251">
                  <c:v>-0.142039521920205</c:v>
                </c:pt>
                <c:pt idx="252">
                  <c:v>-0.17915879450606401</c:v>
                </c:pt>
                <c:pt idx="253">
                  <c:v>-0.21811687046092401</c:v>
                </c:pt>
                <c:pt idx="254">
                  <c:v>-0.25881904510252102</c:v>
                </c:pt>
                <c:pt idx="255">
                  <c:v>-0.30116511991713801</c:v>
                </c:pt>
                <c:pt idx="256">
                  <c:v>-0.34504967373539702</c:v>
                </c:pt>
                <c:pt idx="257">
                  <c:v>-0.390362348441332</c:v>
                </c:pt>
                <c:pt idx="258">
                  <c:v>-0.436988148432636</c:v>
                </c:pt>
                <c:pt idx="259">
                  <c:v>-0.48480775301220802</c:v>
                </c:pt>
                <c:pt idx="260">
                  <c:v>-0.53369784085559102</c:v>
                </c:pt>
                <c:pt idx="261">
                  <c:v>-0.58353142566576999</c:v>
                </c:pt>
                <c:pt idx="262">
                  <c:v>-0.63417820209602105</c:v>
                </c:pt>
                <c:pt idx="263">
                  <c:v>-0.68550490099332495</c:v>
                </c:pt>
                <c:pt idx="264">
                  <c:v>-0.73737565298922403</c:v>
                </c:pt>
                <c:pt idx="265">
                  <c:v>-0.78965235944206402</c:v>
                </c:pt>
                <c:pt idx="266">
                  <c:v>-0.84219506971434299</c:v>
                </c:pt>
                <c:pt idx="267">
                  <c:v>-0.89486236375144201</c:v>
                </c:pt>
                <c:pt idx="268">
                  <c:v>-0.94751173891344598</c:v>
                </c:pt>
                <c:pt idx="269">
                  <c:v>-0.999999999999999</c:v>
                </c:pt>
                <c:pt idx="270">
                  <c:v>-1.0521836513993299</c:v>
                </c:pt>
                <c:pt idx="271">
                  <c:v>-1.1039192902867401</c:v>
                </c:pt>
                <c:pt idx="272">
                  <c:v>-1.1550639997948</c:v>
                </c:pt>
                <c:pt idx="273">
                  <c:v>-1.20547574107758</c:v>
                </c:pt>
                <c:pt idx="274">
                  <c:v>-1.2550137431942601</c:v>
                </c:pt>
                <c:pt idx="275">
                  <c:v>-1.3035388897432201</c:v>
                </c:pt>
                <c:pt idx="276">
                  <c:v>-1.3509141011866199</c:v>
                </c:pt>
                <c:pt idx="277">
                  <c:v>-1.3970047118173701</c:v>
                </c:pt>
                <c:pt idx="278">
                  <c:v>-1.4416788403346801</c:v>
                </c:pt>
                <c:pt idx="279">
                  <c:v>-1.4848077530121999</c:v>
                </c:pt>
                <c:pt idx="280">
                  <c:v>-1.5262662184626901</c:v>
                </c:pt>
                <c:pt idx="281">
                  <c:v>-1.5659328530262699</c:v>
                </c:pt>
                <c:pt idx="282">
                  <c:v>-1.60369045583507</c:v>
                </c:pt>
                <c:pt idx="283">
                  <c:v>-1.6394263326348499</c:v>
                </c:pt>
                <c:pt idx="284">
                  <c:v>-1.6730326074756099</c:v>
                </c:pt>
                <c:pt idx="285">
                  <c:v>-1.70440652141571</c:v>
                </c:pt>
                <c:pt idx="286">
                  <c:v>-1.73345071742</c:v>
                </c:pt>
                <c:pt idx="287">
                  <c:v>-1.7600735106701</c:v>
                </c:pt>
                <c:pt idx="288">
                  <c:v>-1.7841891435447399</c:v>
                </c:pt>
                <c:pt idx="289">
                  <c:v>-1.8057180245703399</c:v>
                </c:pt>
                <c:pt idx="290">
                  <c:v>-1.8245869506855601</c:v>
                </c:pt>
                <c:pt idx="291">
                  <c:v>-1.84072931220938</c:v>
                </c:pt>
                <c:pt idx="292">
                  <c:v>-1.8540852799496399</c:v>
                </c:pt>
                <c:pt idx="293">
                  <c:v>-1.86460197393775</c:v>
                </c:pt>
                <c:pt idx="294">
                  <c:v>-1.87223361332571</c:v>
                </c:pt>
                <c:pt idx="295">
                  <c:v>-1.8769416470329701</c:v>
                </c:pt>
                <c:pt idx="296">
                  <c:v>-1.8786948647835</c:v>
                </c:pt>
                <c:pt idx="297">
                  <c:v>-1.8774694882272001</c:v>
                </c:pt>
                <c:pt idx="298">
                  <c:v>-1.8732492418939599</c:v>
                </c:pt>
                <c:pt idx="299" formatCode="0.00E+00">
                  <c:v>-1.8660254037844299</c:v>
                </c:pt>
                <c:pt idx="300">
                  <c:v>-1.8557968354566801</c:v>
                </c:pt>
                <c:pt idx="301">
                  <c:v>-1.84256999152469</c:v>
                </c:pt>
                <c:pt idx="302">
                  <c:v>-1.82635890854056</c:v>
                </c:pt>
                <c:pt idx="303">
                  <c:v>-1.80718517328884</c:v>
                </c:pt>
                <c:pt idx="304">
                  <c:v>-1.7850778705780601</c:v>
                </c:pt>
                <c:pt idx="305">
                  <c:v>-1.7600735106701</c:v>
                </c:pt>
                <c:pt idx="306">
                  <c:v>-1.73221593654449</c:v>
                </c:pt>
                <c:pt idx="307">
                  <c:v>-1.7015562112493201</c:v>
                </c:pt>
                <c:pt idx="308">
                  <c:v>-1.66815248564533</c:v>
                </c:pt>
                <c:pt idx="309">
                  <c:v>-1.6320698469034101</c:v>
                </c:pt>
                <c:pt idx="310">
                  <c:v>-1.59338014816819</c:v>
                </c:pt>
                <c:pt idx="311">
                  <c:v>-1.5521618198523399</c:v>
                </c:pt>
                <c:pt idx="312">
                  <c:v>-1.50849966307614</c:v>
                </c:pt>
                <c:pt idx="313">
                  <c:v>-1.46248462581604</c:v>
                </c:pt>
                <c:pt idx="314" formatCode="0.00E+00">
                  <c:v>-1.41421356237309</c:v>
                </c:pt>
                <c:pt idx="315">
                  <c:v>-1.3637889768178499</c:v>
                </c:pt>
                <c:pt idx="316">
                  <c:v>-1.3113187511123301</c:v>
                </c:pt>
                <c:pt idx="317">
                  <c:v>-1.25691585865133</c:v>
                </c:pt>
                <c:pt idx="318">
                  <c:v>-1.20069806400553</c:v>
                </c:pt>
                <c:pt idx="319">
                  <c:v>-1.1427876096865399</c:v>
                </c:pt>
                <c:pt idx="320">
                  <c:v>-1.08331089078938</c:v>
                </c:pt>
                <c:pt idx="321">
                  <c:v>-1.0223981184014499</c:v>
                </c:pt>
                <c:pt idx="322">
                  <c:v>-0.96018297269734898</c:v>
                </c:pt>
                <c:pt idx="323">
                  <c:v>-0.89680224666742103</c:v>
                </c:pt>
                <c:pt idx="324">
                  <c:v>-0.83239548145356701</c:v>
                </c:pt>
                <c:pt idx="325">
                  <c:v>-0.76710459428850597</c:v>
                </c:pt>
                <c:pt idx="326">
                  <c:v>-0.70107350005525704</c:v>
                </c:pt>
                <c:pt idx="327">
                  <c:v>-0.63444772750085798</c:v>
                </c:pt>
                <c:pt idx="328">
                  <c:v>-0.567374031152997</c:v>
                </c:pt>
                <c:pt idx="329">
                  <c:v>-0.499999999999999</c:v>
                </c:pt>
                <c:pt idx="330">
                  <c:v>-0.43247366400339099</c:v>
                </c:pt>
                <c:pt idx="331">
                  <c:v>-0.364943099518239</c:v>
                </c:pt>
                <c:pt idx="332">
                  <c:v>-0.29755603469931702</c:v>
                </c:pt>
                <c:pt idx="333">
                  <c:v>-0.230459455971319</c:v>
                </c:pt>
                <c:pt idx="334">
                  <c:v>-0.16379921663817901</c:v>
                </c:pt>
                <c:pt idx="335">
                  <c:v>-9.7719648700853298E-2</c:v>
                </c:pt>
                <c:pt idx="336">
                  <c:v>-3.2363178943973898E-2</c:v>
                </c:pt>
                <c:pt idx="337">
                  <c:v>3.2130049659887701E-2</c:v>
                </c:pt>
                <c:pt idx="338">
                  <c:v>9.5622550194246203E-2</c:v>
                </c:pt>
                <c:pt idx="339">
                  <c:v>0.15797985667433101</c:v>
                </c:pt>
                <c:pt idx="340">
                  <c:v>0.219070880557871</c:v>
                </c:pt>
                <c:pt idx="341">
                  <c:v>0.27876825791752602</c:v>
                </c:pt>
                <c:pt idx="342">
                  <c:v>0.33694868632710101</c:v>
                </c:pt>
                <c:pt idx="343">
                  <c:v>0.39349325054185702</c:v>
                </c:pt>
                <c:pt idx="344">
                  <c:v>0.448287736084025</c:v>
                </c:pt>
                <c:pt idx="345">
                  <c:v>0.50122292987772499</c:v>
                </c:pt>
                <c:pt idx="346">
                  <c:v>0.55219490711310404</c:v>
                </c:pt>
                <c:pt idx="347">
                  <c:v>0.60110530355718705</c:v>
                </c:pt>
                <c:pt idx="348">
                  <c:v>0.647861572568879</c:v>
                </c:pt>
                <c:pt idx="349">
                  <c:v>0.69237722611750796</c:v>
                </c:pt>
                <c:pt idx="350">
                  <c:v>0.73457205914813595</c:v>
                </c:pt>
                <c:pt idx="351">
                  <c:v>0.77437235668253501</c:v>
                </c:pt>
                <c:pt idx="352">
                  <c:v>0.81171108309205398</c:v>
                </c:pt>
                <c:pt idx="353">
                  <c:v>0.8465280530275</c:v>
                </c:pt>
                <c:pt idx="354">
                  <c:v>0.87877008354140995</c:v>
                </c:pt>
                <c:pt idx="355">
                  <c:v>0.90839112698967905</c:v>
                </c:pt>
                <c:pt idx="356">
                  <c:v>0.93535238435219303</c:v>
                </c:pt>
                <c:pt idx="357">
                  <c:v>0.95962239866577204</c:v>
                </c:pt>
                <c:pt idx="358">
                  <c:v>0.98117712831728998</c:v>
                </c:pt>
                <c:pt idx="359" formatCode="0.00E+00">
                  <c:v>0.999999999999999</c:v>
                </c:pt>
              </c:numCache>
            </c:numRef>
          </c:xVal>
          <c:yVal>
            <c:numRef>
              <c:f>Sheet1!$B$1:$B$360</c:f>
              <c:numCache>
                <c:formatCode>General</c:formatCode>
                <c:ptCount val="360"/>
                <c:pt idx="0">
                  <c:v>1.0521836513993299</c:v>
                </c:pt>
                <c:pt idx="1">
                  <c:v>1.1039192902867401</c:v>
                </c:pt>
                <c:pt idx="2">
                  <c:v>1.1550639997948</c:v>
                </c:pt>
                <c:pt idx="3">
                  <c:v>1.20547574107758</c:v>
                </c:pt>
                <c:pt idx="4">
                  <c:v>1.2550137431942601</c:v>
                </c:pt>
                <c:pt idx="5">
                  <c:v>1.3035388897432201</c:v>
                </c:pt>
                <c:pt idx="6">
                  <c:v>1.3509141011866199</c:v>
                </c:pt>
                <c:pt idx="7">
                  <c:v>1.3970047118173701</c:v>
                </c:pt>
                <c:pt idx="8">
                  <c:v>1.4416788403346801</c:v>
                </c:pt>
                <c:pt idx="9">
                  <c:v>1.4848077530121999</c:v>
                </c:pt>
                <c:pt idx="10">
                  <c:v>1.5262662184626901</c:v>
                </c:pt>
                <c:pt idx="11">
                  <c:v>1.5659328530262699</c:v>
                </c:pt>
                <c:pt idx="12">
                  <c:v>1.60369045583507</c:v>
                </c:pt>
                <c:pt idx="13">
                  <c:v>1.6394263326348499</c:v>
                </c:pt>
                <c:pt idx="14">
                  <c:v>1.6730326074756099</c:v>
                </c:pt>
                <c:pt idx="15">
                  <c:v>1.70440652141571</c:v>
                </c:pt>
                <c:pt idx="16">
                  <c:v>1.73345071742</c:v>
                </c:pt>
                <c:pt idx="17">
                  <c:v>1.7600735106701</c:v>
                </c:pt>
                <c:pt idx="18">
                  <c:v>1.7841891435447399</c:v>
                </c:pt>
                <c:pt idx="19">
                  <c:v>1.8057180245703399</c:v>
                </c:pt>
                <c:pt idx="20">
                  <c:v>1.8245869506855601</c:v>
                </c:pt>
                <c:pt idx="21">
                  <c:v>1.84072931220938</c:v>
                </c:pt>
                <c:pt idx="22">
                  <c:v>1.8540852799496399</c:v>
                </c:pt>
                <c:pt idx="23">
                  <c:v>1.86460197393775</c:v>
                </c:pt>
                <c:pt idx="24">
                  <c:v>1.87223361332571</c:v>
                </c:pt>
                <c:pt idx="25">
                  <c:v>1.8769416470329701</c:v>
                </c:pt>
                <c:pt idx="26">
                  <c:v>1.8786948647835</c:v>
                </c:pt>
                <c:pt idx="27">
                  <c:v>1.8774694882272001</c:v>
                </c:pt>
                <c:pt idx="28">
                  <c:v>1.8732492418939599</c:v>
                </c:pt>
                <c:pt idx="29">
                  <c:v>1.8660254037844299</c:v>
                </c:pt>
                <c:pt idx="30">
                  <c:v>1.8557968354566801</c:v>
                </c:pt>
                <c:pt idx="31">
                  <c:v>1.84256999152469</c:v>
                </c:pt>
                <c:pt idx="32">
                  <c:v>1.82635890854056</c:v>
                </c:pt>
                <c:pt idx="33">
                  <c:v>1.80718517328884</c:v>
                </c:pt>
                <c:pt idx="34">
                  <c:v>1.7850778705780601</c:v>
                </c:pt>
                <c:pt idx="35">
                  <c:v>1.7600735106701</c:v>
                </c:pt>
                <c:pt idx="36">
                  <c:v>1.73221593654449</c:v>
                </c:pt>
                <c:pt idx="37">
                  <c:v>1.7015562112493201</c:v>
                </c:pt>
                <c:pt idx="38">
                  <c:v>1.66815248564533</c:v>
                </c:pt>
                <c:pt idx="39">
                  <c:v>1.6320698469034101</c:v>
                </c:pt>
                <c:pt idx="40">
                  <c:v>1.59338014816819</c:v>
                </c:pt>
                <c:pt idx="41">
                  <c:v>1.5521618198523399</c:v>
                </c:pt>
                <c:pt idx="42">
                  <c:v>1.50849966307614</c:v>
                </c:pt>
                <c:pt idx="43">
                  <c:v>1.46248462581604</c:v>
                </c:pt>
                <c:pt idx="44" formatCode="0.00E+00">
                  <c:v>1.41421356237309</c:v>
                </c:pt>
                <c:pt idx="45">
                  <c:v>1.3637889768178499</c:v>
                </c:pt>
                <c:pt idx="46">
                  <c:v>1.3113187511123301</c:v>
                </c:pt>
                <c:pt idx="47">
                  <c:v>1.25691585865133</c:v>
                </c:pt>
                <c:pt idx="48">
                  <c:v>1.20069806400553</c:v>
                </c:pt>
                <c:pt idx="49">
                  <c:v>1.1427876096865299</c:v>
                </c:pt>
                <c:pt idx="50">
                  <c:v>1.08331089078938</c:v>
                </c:pt>
                <c:pt idx="51">
                  <c:v>1.0223981184014499</c:v>
                </c:pt>
                <c:pt idx="52">
                  <c:v>0.96018297269734798</c:v>
                </c:pt>
                <c:pt idx="53">
                  <c:v>0.89680224666742003</c:v>
                </c:pt>
                <c:pt idx="54">
                  <c:v>0.83239548145356701</c:v>
                </c:pt>
                <c:pt idx="55">
                  <c:v>0.76710459428850597</c:v>
                </c:pt>
                <c:pt idx="56">
                  <c:v>0.70107350005525804</c:v>
                </c:pt>
                <c:pt idx="57">
                  <c:v>0.63444772750085798</c:v>
                </c:pt>
                <c:pt idx="58">
                  <c:v>0.567374031152998</c:v>
                </c:pt>
                <c:pt idx="59">
                  <c:v>0.5</c:v>
                </c:pt>
                <c:pt idx="60">
                  <c:v>0.43247366400339299</c:v>
                </c:pt>
                <c:pt idx="61">
                  <c:v>0.364943099518237</c:v>
                </c:pt>
                <c:pt idx="62">
                  <c:v>0.29755603469931602</c:v>
                </c:pt>
                <c:pt idx="63">
                  <c:v>0.23045945597131701</c:v>
                </c:pt>
                <c:pt idx="64">
                  <c:v>0.16379921663817801</c:v>
                </c:pt>
                <c:pt idx="65">
                  <c:v>9.7719648700852896E-2</c:v>
                </c:pt>
                <c:pt idx="66">
                  <c:v>3.2363178943973198E-2</c:v>
                </c:pt>
                <c:pt idx="67">
                  <c:v>-3.21300496598882E-2</c:v>
                </c:pt>
                <c:pt idx="68">
                  <c:v>-9.5622550194246203E-2</c:v>
                </c:pt>
                <c:pt idx="69">
                  <c:v>-0.15797985667433101</c:v>
                </c:pt>
                <c:pt idx="70">
                  <c:v>-0.21907088055787</c:v>
                </c:pt>
                <c:pt idx="71">
                  <c:v>-0.27876825791752502</c:v>
                </c:pt>
                <c:pt idx="72">
                  <c:v>-0.33694868632710001</c:v>
                </c:pt>
                <c:pt idx="73">
                  <c:v>-0.39349325054185902</c:v>
                </c:pt>
                <c:pt idx="74">
                  <c:v>-0.448287736084026</c:v>
                </c:pt>
                <c:pt idx="75">
                  <c:v>-0.50122292987772599</c:v>
                </c:pt>
                <c:pt idx="76">
                  <c:v>-0.55219490711310504</c:v>
                </c:pt>
                <c:pt idx="77">
                  <c:v>-0.60110530355718705</c:v>
                </c:pt>
                <c:pt idx="78">
                  <c:v>-0.647861572568879</c:v>
                </c:pt>
                <c:pt idx="79">
                  <c:v>-0.69237722611750796</c:v>
                </c:pt>
                <c:pt idx="80">
                  <c:v>-0.73457205914813595</c:v>
                </c:pt>
                <c:pt idx="81">
                  <c:v>-0.77437235668253501</c:v>
                </c:pt>
                <c:pt idx="82">
                  <c:v>-0.81171108309205398</c:v>
                </c:pt>
                <c:pt idx="83">
                  <c:v>-0.8465280530275</c:v>
                </c:pt>
                <c:pt idx="84">
                  <c:v>-0.87877008354140995</c:v>
                </c:pt>
                <c:pt idx="85">
                  <c:v>-0.90839112698968005</c:v>
                </c:pt>
                <c:pt idx="86">
                  <c:v>-0.93535238435219303</c:v>
                </c:pt>
                <c:pt idx="87">
                  <c:v>-0.95962239866577204</c:v>
                </c:pt>
                <c:pt idx="88">
                  <c:v>-0.98117712831728998</c:v>
                </c:pt>
                <c:pt idx="89">
                  <c:v>-0.999999999999999</c:v>
                </c:pt>
                <c:pt idx="90">
                  <c:v>-1.01608194119185</c:v>
                </c:pt>
                <c:pt idx="91">
                  <c:v>-1.02942139207077</c:v>
                </c:pt>
                <c:pt idx="92">
                  <c:v>-1.04002429683808</c:v>
                </c:pt>
                <c:pt idx="93">
                  <c:v>-1.04790407447793</c:v>
                </c:pt>
                <c:pt idx="94">
                  <c:v>-1.0530815690367199</c:v>
                </c:pt>
                <c:pt idx="95">
                  <c:v>-1.0555849795628001</c:v>
                </c:pt>
                <c:pt idx="96">
                  <c:v>-1.05544976990234</c:v>
                </c:pt>
                <c:pt idx="97">
                  <c:v>-1.0527185586026599</c:v>
                </c:pt>
                <c:pt idx="98">
                  <c:v>-1.0474409892285901</c:v>
                </c:pt>
                <c:pt idx="99">
                  <c:v>-1.03967358145136</c:v>
                </c:pt>
                <c:pt idx="100">
                  <c:v>-1.02947956332196</c:v>
                </c:pt>
                <c:pt idx="101">
                  <c:v>-1.0169286851927</c:v>
                </c:pt>
                <c:pt idx="102">
                  <c:v>-1.00209701580083</c:v>
                </c:pt>
                <c:pt idx="103">
                  <c:v>-0.98506672107706195</c:v>
                </c:pt>
                <c:pt idx="104" formatCode="0.00E+00">
                  <c:v>-0.96592582628906798</c:v>
                </c:pt>
                <c:pt idx="105">
                  <c:v>-0.94476796217585701</c:v>
                </c:pt>
                <c:pt idx="106">
                  <c:v>-0.92169209577257405</c:v>
                </c:pt>
                <c:pt idx="107">
                  <c:v>-0.89680224666742003</c:v>
                </c:pt>
                <c:pt idx="108">
                  <c:v>-0.87020718947218301</c:v>
                </c:pt>
                <c:pt idx="109">
                  <c:v>-0.84202014332566899</c:v>
                </c:pt>
                <c:pt idx="110">
                  <c:v>-0.81235844928484702</c:v>
                </c:pt>
                <c:pt idx="111">
                  <c:v>-0.781343236491712</c:v>
                </c:pt>
                <c:pt idx="112">
                  <c:v>-0.74909907803457398</c:v>
                </c:pt>
                <c:pt idx="113">
                  <c:v>-0.71575363745074705</c:v>
                </c:pt>
                <c:pt idx="114">
                  <c:v>-0.68143730684322001</c:v>
                </c:pt>
                <c:pt idx="115">
                  <c:v>-0.64628283760683702</c:v>
                </c:pt>
                <c:pt idx="116">
                  <c:v>-0.61042496477977704</c:v>
                </c:pt>
                <c:pt idx="117">
                  <c:v>-0.57400002605354405</c:v>
                </c:pt>
                <c:pt idx="118">
                  <c:v>-0.53714557648928096</c:v>
                </c:pt>
                <c:pt idx="119">
                  <c:v>-0.5</c:v>
                </c:pt>
                <c:pt idx="120">
                  <c:v>-0.46270211866710997</c:v>
                </c:pt>
                <c:pt idx="121">
                  <c:v>-0.42539080096555099</c:v>
                </c:pt>
                <c:pt idx="122">
                  <c:v>-0.38820456997479602</c:v>
                </c:pt>
                <c:pt idx="123">
                  <c:v>-0.35128121265298701</c:v>
                </c:pt>
                <c:pt idx="124">
                  <c:v>-0.31475739124852498</c:v>
                </c:pt>
                <c:pt idx="125">
                  <c:v>-0.27876825791752502</c:v>
                </c:pt>
                <c:pt idx="126">
                  <c:v>-0.243447073606748</c:v>
                </c:pt>
                <c:pt idx="127">
                  <c:v>-0.208924832249857</c:v>
                </c:pt>
                <c:pt idx="128">
                  <c:v>-0.17532989131029</c:v>
                </c:pt>
                <c:pt idx="129">
                  <c:v>-0.142787609686539</c:v>
                </c:pt>
                <c:pt idx="130">
                  <c:v>-0.111419993975479</c:v>
                </c:pt>
                <c:pt idx="131">
                  <c:v>-8.1345354066385295E-2</c:v>
                </c:pt>
                <c:pt idx="132">
                  <c:v>-5.2677969012660801E-2</c:v>
                </c:pt>
                <c:pt idx="133">
                  <c:v>-2.5527764100138899E-2</c:v>
                </c:pt>
                <c:pt idx="134" formatCode="0.00E+00">
                  <c:v>-1.11022302462515E-16</c:v>
                </c:pt>
                <c:pt idx="135">
                  <c:v>2.38050251387429E-2</c:v>
                </c:pt>
                <c:pt idx="136">
                  <c:v>4.5792259837800602E-2</c:v>
                </c:pt>
                <c:pt idx="137">
                  <c:v>6.5872168897553096E-2</c:v>
                </c:pt>
                <c:pt idx="138">
                  <c:v>8.3960987722651995E-2</c:v>
                </c:pt>
                <c:pt idx="139">
                  <c:v>9.9980960665460902E-2</c:v>
                </c:pt>
                <c:pt idx="140">
                  <c:v>0.113860562731396</c:v>
                </c:pt>
                <c:pt idx="141">
                  <c:v>0.12553470403587799</c:v>
                </c:pt>
                <c:pt idx="142">
                  <c:v>0.134944916449908</c:v>
                </c:pt>
                <c:pt idx="143">
                  <c:v>0.142039521920206</c:v>
                </c:pt>
                <c:pt idx="144">
                  <c:v>0.14677378200007599</c:v>
                </c:pt>
                <c:pt idx="145">
                  <c:v>0.14911002817876401</c:v>
                </c:pt>
                <c:pt idx="146">
                  <c:v>0.149017772649713</c:v>
                </c:pt>
                <c:pt idx="147">
                  <c:v>0.146473799211847</c:v>
                </c:pt>
                <c:pt idx="148">
                  <c:v>0.141462234052461</c:v>
                </c:pt>
                <c:pt idx="149">
                  <c:v>0.13397459621556099</c:v>
                </c:pt>
                <c:pt idx="150">
                  <c:v>0.12400982761517799</c:v>
                </c:pt>
                <c:pt idx="151">
                  <c:v>0.111574302509346</c:v>
                </c:pt>
                <c:pt idx="152">
                  <c:v>9.6681816406769802E-2</c:v>
                </c:pt>
                <c:pt idx="153">
                  <c:v>7.9353554434638707E-2</c:v>
                </c:pt>
                <c:pt idx="154">
                  <c:v>5.9618039252418403E-2</c:v>
                </c:pt>
                <c:pt idx="155">
                  <c:v>3.7511058652552803E-2</c:v>
                </c:pt>
                <c:pt idx="156">
                  <c:v>1.3075573044761301E-2</c:v>
                </c:pt>
                <c:pt idx="157">
                  <c:v>-1.36383969241865E-2</c:v>
                </c:pt>
                <c:pt idx="158">
                  <c:v>-4.2573902308834101E-2</c:v>
                </c:pt>
                <c:pt idx="159">
                  <c:v>-7.3667217001469096E-2</c:v>
                </c:pt>
                <c:pt idx="160">
                  <c:v>-0.106848007653892</c:v>
                </c:pt>
                <c:pt idx="161">
                  <c:v>-0.142039521920205</c:v>
                </c:pt>
                <c:pt idx="162">
                  <c:v>-0.17915879450606401</c:v>
                </c:pt>
                <c:pt idx="163">
                  <c:v>-0.21811687046092401</c:v>
                </c:pt>
                <c:pt idx="164" formatCode="0.00E+00">
                  <c:v>-0.25881904510252102</c:v>
                </c:pt>
                <c:pt idx="165">
                  <c:v>-0.30116511991713701</c:v>
                </c:pt>
                <c:pt idx="166">
                  <c:v>-0.34504967373539702</c:v>
                </c:pt>
                <c:pt idx="167">
                  <c:v>-0.390362348441332</c:v>
                </c:pt>
                <c:pt idx="168">
                  <c:v>-0.436988148432636</c:v>
                </c:pt>
                <c:pt idx="169">
                  <c:v>-0.48480775301220802</c:v>
                </c:pt>
                <c:pt idx="170">
                  <c:v>-0.53369784085559102</c:v>
                </c:pt>
                <c:pt idx="171">
                  <c:v>-0.58353142566576899</c:v>
                </c:pt>
                <c:pt idx="172">
                  <c:v>-0.63417820209602105</c:v>
                </c:pt>
                <c:pt idx="173">
                  <c:v>-0.68550490099332495</c:v>
                </c:pt>
                <c:pt idx="174">
                  <c:v>-0.73737565298922403</c:v>
                </c:pt>
                <c:pt idx="175">
                  <c:v>-0.78965235944206502</c:v>
                </c:pt>
                <c:pt idx="176">
                  <c:v>-0.84219506971434299</c:v>
                </c:pt>
                <c:pt idx="177">
                  <c:v>-0.89486236375144101</c:v>
                </c:pt>
                <c:pt idx="178">
                  <c:v>-0.94751173891344598</c:v>
                </c:pt>
                <c:pt idx="179">
                  <c:v>-0.999999999999999</c:v>
                </c:pt>
                <c:pt idx="180">
                  <c:v>-1.0521836513993299</c:v>
                </c:pt>
                <c:pt idx="181">
                  <c:v>-1.1039192902867401</c:v>
                </c:pt>
                <c:pt idx="182">
                  <c:v>-1.1550639997948</c:v>
                </c:pt>
                <c:pt idx="183">
                  <c:v>-1.20547574107758</c:v>
                </c:pt>
                <c:pt idx="184">
                  <c:v>-1.2550137431942601</c:v>
                </c:pt>
                <c:pt idx="185">
                  <c:v>-1.3035388897432201</c:v>
                </c:pt>
                <c:pt idx="186">
                  <c:v>-1.3509141011866199</c:v>
                </c:pt>
                <c:pt idx="187">
                  <c:v>-1.3970047118173701</c:v>
                </c:pt>
                <c:pt idx="188">
                  <c:v>-1.4416788403346801</c:v>
                </c:pt>
                <c:pt idx="189">
                  <c:v>-1.4848077530121999</c:v>
                </c:pt>
                <c:pt idx="190">
                  <c:v>-1.5262662184626901</c:v>
                </c:pt>
                <c:pt idx="191">
                  <c:v>-1.5659328530262699</c:v>
                </c:pt>
                <c:pt idx="192">
                  <c:v>-1.60369045583507</c:v>
                </c:pt>
                <c:pt idx="193">
                  <c:v>-1.6394263326348499</c:v>
                </c:pt>
                <c:pt idx="194">
                  <c:v>-1.6730326074756099</c:v>
                </c:pt>
                <c:pt idx="195">
                  <c:v>-1.70440652141571</c:v>
                </c:pt>
                <c:pt idx="196">
                  <c:v>-1.73345071742</c:v>
                </c:pt>
                <c:pt idx="197">
                  <c:v>-1.7600735106701</c:v>
                </c:pt>
                <c:pt idx="198">
                  <c:v>-1.7841891435447399</c:v>
                </c:pt>
                <c:pt idx="199">
                  <c:v>-1.8057180245703399</c:v>
                </c:pt>
                <c:pt idx="200">
                  <c:v>-1.8245869506855601</c:v>
                </c:pt>
                <c:pt idx="201">
                  <c:v>-1.84072931220938</c:v>
                </c:pt>
                <c:pt idx="202">
                  <c:v>-1.8540852799496399</c:v>
                </c:pt>
                <c:pt idx="203">
                  <c:v>-1.86460197393775</c:v>
                </c:pt>
                <c:pt idx="204">
                  <c:v>-1.87223361332571</c:v>
                </c:pt>
                <c:pt idx="205">
                  <c:v>-1.8769416470329701</c:v>
                </c:pt>
                <c:pt idx="206">
                  <c:v>-1.8786948647835</c:v>
                </c:pt>
                <c:pt idx="207">
                  <c:v>-1.8774694882272001</c:v>
                </c:pt>
                <c:pt idx="208">
                  <c:v>-1.8732492418939599</c:v>
                </c:pt>
                <c:pt idx="209">
                  <c:v>-1.8660254037844299</c:v>
                </c:pt>
                <c:pt idx="210">
                  <c:v>-1.8557968354566801</c:v>
                </c:pt>
                <c:pt idx="211">
                  <c:v>-1.84256999152469</c:v>
                </c:pt>
                <c:pt idx="212">
                  <c:v>-1.82635890854056</c:v>
                </c:pt>
                <c:pt idx="213">
                  <c:v>-1.80718517328884</c:v>
                </c:pt>
                <c:pt idx="214">
                  <c:v>-1.7850778705780601</c:v>
                </c:pt>
                <c:pt idx="215">
                  <c:v>-1.7600735106701</c:v>
                </c:pt>
                <c:pt idx="216">
                  <c:v>-1.73221593654449</c:v>
                </c:pt>
                <c:pt idx="217">
                  <c:v>-1.7015562112493201</c:v>
                </c:pt>
                <c:pt idx="218">
                  <c:v>-1.66815248564533</c:v>
                </c:pt>
                <c:pt idx="219">
                  <c:v>-1.6320698469034101</c:v>
                </c:pt>
                <c:pt idx="220">
                  <c:v>-1.59338014816819</c:v>
                </c:pt>
                <c:pt idx="221">
                  <c:v>-1.5521618198523399</c:v>
                </c:pt>
                <c:pt idx="222">
                  <c:v>-1.50849966307614</c:v>
                </c:pt>
                <c:pt idx="223">
                  <c:v>-1.46248462581604</c:v>
                </c:pt>
                <c:pt idx="224" formatCode="0.00E+00">
                  <c:v>-1.41421356237309</c:v>
                </c:pt>
                <c:pt idx="225">
                  <c:v>-1.3637889768178499</c:v>
                </c:pt>
                <c:pt idx="226">
                  <c:v>-1.3113187511123301</c:v>
                </c:pt>
                <c:pt idx="227">
                  <c:v>-1.25691585865133</c:v>
                </c:pt>
                <c:pt idx="228">
                  <c:v>-1.20069806400553</c:v>
                </c:pt>
                <c:pt idx="229">
                  <c:v>-1.1427876096865299</c:v>
                </c:pt>
                <c:pt idx="230">
                  <c:v>-1.08331089078938</c:v>
                </c:pt>
                <c:pt idx="231">
                  <c:v>-1.0223981184014499</c:v>
                </c:pt>
                <c:pt idx="232">
                  <c:v>-0.96018297269734898</c:v>
                </c:pt>
                <c:pt idx="233">
                  <c:v>-0.89680224666742103</c:v>
                </c:pt>
                <c:pt idx="234">
                  <c:v>-0.83239548145356701</c:v>
                </c:pt>
                <c:pt idx="235">
                  <c:v>-0.76710459428850497</c:v>
                </c:pt>
                <c:pt idx="236">
                  <c:v>-0.70107350005525704</c:v>
                </c:pt>
                <c:pt idx="237">
                  <c:v>-0.63444772750085898</c:v>
                </c:pt>
                <c:pt idx="238">
                  <c:v>-0.567374031152999</c:v>
                </c:pt>
                <c:pt idx="239">
                  <c:v>-0.5</c:v>
                </c:pt>
                <c:pt idx="240">
                  <c:v>-0.43247366400339299</c:v>
                </c:pt>
                <c:pt idx="241">
                  <c:v>-0.364943099518237</c:v>
                </c:pt>
                <c:pt idx="242">
                  <c:v>-0.29755603469931502</c:v>
                </c:pt>
                <c:pt idx="243">
                  <c:v>-0.230459455971319</c:v>
                </c:pt>
                <c:pt idx="244">
                  <c:v>-0.16379921663817901</c:v>
                </c:pt>
                <c:pt idx="245">
                  <c:v>-9.7719648700853104E-2</c:v>
                </c:pt>
                <c:pt idx="246">
                  <c:v>-3.2363178943973697E-2</c:v>
                </c:pt>
                <c:pt idx="247">
                  <c:v>3.2130049659887902E-2</c:v>
                </c:pt>
                <c:pt idx="248">
                  <c:v>9.5622550194246397E-2</c:v>
                </c:pt>
                <c:pt idx="249">
                  <c:v>0.15797985667433001</c:v>
                </c:pt>
                <c:pt idx="250">
                  <c:v>0.219070880557869</c:v>
                </c:pt>
                <c:pt idx="251">
                  <c:v>0.27876825791752502</c:v>
                </c:pt>
                <c:pt idx="252">
                  <c:v>0.33694868632710001</c:v>
                </c:pt>
                <c:pt idx="253">
                  <c:v>0.39349325054185902</c:v>
                </c:pt>
                <c:pt idx="254">
                  <c:v>0.448287736084027</c:v>
                </c:pt>
                <c:pt idx="255">
                  <c:v>0.50122292987772599</c:v>
                </c:pt>
                <c:pt idx="256">
                  <c:v>0.55219490711310504</c:v>
                </c:pt>
                <c:pt idx="257">
                  <c:v>0.60110530355718705</c:v>
                </c:pt>
                <c:pt idx="258">
                  <c:v>0.647861572568879</c:v>
                </c:pt>
                <c:pt idx="259">
                  <c:v>0.69237722611750796</c:v>
                </c:pt>
                <c:pt idx="260">
                  <c:v>0.73457205914813695</c:v>
                </c:pt>
                <c:pt idx="261">
                  <c:v>0.77437235668253501</c:v>
                </c:pt>
                <c:pt idx="262">
                  <c:v>0.81171108309205398</c:v>
                </c:pt>
                <c:pt idx="263">
                  <c:v>0.8465280530275</c:v>
                </c:pt>
                <c:pt idx="264">
                  <c:v>0.87877008354140995</c:v>
                </c:pt>
                <c:pt idx="265">
                  <c:v>0.90839112698968005</c:v>
                </c:pt>
                <c:pt idx="266">
                  <c:v>0.93535238435219303</c:v>
                </c:pt>
                <c:pt idx="267">
                  <c:v>0.95962239866577204</c:v>
                </c:pt>
                <c:pt idx="268">
                  <c:v>0.98117712831728998</c:v>
                </c:pt>
                <c:pt idx="269">
                  <c:v>0.999999999999999</c:v>
                </c:pt>
                <c:pt idx="270">
                  <c:v>1.01608194119185</c:v>
                </c:pt>
                <c:pt idx="271">
                  <c:v>1.02942139207077</c:v>
                </c:pt>
                <c:pt idx="272">
                  <c:v>1.04002429683808</c:v>
                </c:pt>
                <c:pt idx="273">
                  <c:v>1.04790407447793</c:v>
                </c:pt>
                <c:pt idx="274">
                  <c:v>1.0530815690367199</c:v>
                </c:pt>
                <c:pt idx="275">
                  <c:v>1.0555849795628001</c:v>
                </c:pt>
                <c:pt idx="276">
                  <c:v>1.05544976990234</c:v>
                </c:pt>
                <c:pt idx="277">
                  <c:v>1.0527185586026599</c:v>
                </c:pt>
                <c:pt idx="278">
                  <c:v>1.0474409892285901</c:v>
                </c:pt>
                <c:pt idx="279">
                  <c:v>1.03967358145136</c:v>
                </c:pt>
                <c:pt idx="280">
                  <c:v>1.02947956332196</c:v>
                </c:pt>
                <c:pt idx="281">
                  <c:v>1.0169286851927</c:v>
                </c:pt>
                <c:pt idx="282">
                  <c:v>1.00209701580083</c:v>
                </c:pt>
                <c:pt idx="283">
                  <c:v>0.98506672107706095</c:v>
                </c:pt>
                <c:pt idx="284" formatCode="0.00E+00">
                  <c:v>0.96592582628906698</c:v>
                </c:pt>
                <c:pt idx="285">
                  <c:v>0.94476796217585701</c:v>
                </c:pt>
                <c:pt idx="286">
                  <c:v>0.92169209577257405</c:v>
                </c:pt>
                <c:pt idx="287">
                  <c:v>0.89680224666742003</c:v>
                </c:pt>
                <c:pt idx="288">
                  <c:v>0.87020718947218301</c:v>
                </c:pt>
                <c:pt idx="289">
                  <c:v>0.84202014332566899</c:v>
                </c:pt>
                <c:pt idx="290">
                  <c:v>0.81235844928484602</c:v>
                </c:pt>
                <c:pt idx="291">
                  <c:v>0.781343236491711</c:v>
                </c:pt>
                <c:pt idx="292">
                  <c:v>0.74909907803457398</c:v>
                </c:pt>
                <c:pt idx="293">
                  <c:v>0.71575363745074705</c:v>
                </c:pt>
                <c:pt idx="294">
                  <c:v>0.68143730684322001</c:v>
                </c:pt>
                <c:pt idx="295">
                  <c:v>0.64628283760683602</c:v>
                </c:pt>
                <c:pt idx="296">
                  <c:v>0.61042496477977704</c:v>
                </c:pt>
                <c:pt idx="297">
                  <c:v>0.57400002605354306</c:v>
                </c:pt>
                <c:pt idx="298">
                  <c:v>0.53714557648928196</c:v>
                </c:pt>
                <c:pt idx="299">
                  <c:v>0.5</c:v>
                </c:pt>
                <c:pt idx="300">
                  <c:v>0.46270211866710997</c:v>
                </c:pt>
                <c:pt idx="301">
                  <c:v>0.42539080096555099</c:v>
                </c:pt>
                <c:pt idx="302">
                  <c:v>0.38820456997479502</c:v>
                </c:pt>
                <c:pt idx="303">
                  <c:v>0.35128121265298701</c:v>
                </c:pt>
                <c:pt idx="304">
                  <c:v>0.31475739124852598</c:v>
                </c:pt>
                <c:pt idx="305">
                  <c:v>0.27876825791752402</c:v>
                </c:pt>
                <c:pt idx="306">
                  <c:v>0.243447073606746</c:v>
                </c:pt>
                <c:pt idx="307">
                  <c:v>0.208924832249859</c:v>
                </c:pt>
                <c:pt idx="308">
                  <c:v>0.175329891310292</c:v>
                </c:pt>
                <c:pt idx="309">
                  <c:v>0.14278760968654</c:v>
                </c:pt>
                <c:pt idx="310">
                  <c:v>0.11141999397548</c:v>
                </c:pt>
                <c:pt idx="311">
                  <c:v>8.1345354066385198E-2</c:v>
                </c:pt>
                <c:pt idx="312">
                  <c:v>5.2677969012661398E-2</c:v>
                </c:pt>
                <c:pt idx="313">
                  <c:v>2.55277641001391E-2</c:v>
                </c:pt>
                <c:pt idx="314" formatCode="0.00E+00">
                  <c:v>-3.3306690738754598E-16</c:v>
                </c:pt>
                <c:pt idx="315">
                  <c:v>-2.3805025138743701E-2</c:v>
                </c:pt>
                <c:pt idx="316">
                  <c:v>-4.5792259837800602E-2</c:v>
                </c:pt>
                <c:pt idx="317">
                  <c:v>-6.5872168897553804E-2</c:v>
                </c:pt>
                <c:pt idx="318">
                  <c:v>-8.3960987722652897E-2</c:v>
                </c:pt>
                <c:pt idx="319">
                  <c:v>-9.9980960665459903E-2</c:v>
                </c:pt>
                <c:pt idx="320">
                  <c:v>-0.113860562731396</c:v>
                </c:pt>
                <c:pt idx="321">
                  <c:v>-0.12553470403587799</c:v>
                </c:pt>
                <c:pt idx="322">
                  <c:v>-0.134944916449908</c:v>
                </c:pt>
                <c:pt idx="323">
                  <c:v>-0.142039521920206</c:v>
                </c:pt>
                <c:pt idx="324">
                  <c:v>-0.14677378200007599</c:v>
                </c:pt>
                <c:pt idx="325">
                  <c:v>-0.14911002817876301</c:v>
                </c:pt>
                <c:pt idx="326">
                  <c:v>-0.149017772649713</c:v>
                </c:pt>
                <c:pt idx="327">
                  <c:v>-0.146473799211847</c:v>
                </c:pt>
                <c:pt idx="328">
                  <c:v>-0.141462234052461</c:v>
                </c:pt>
                <c:pt idx="329">
                  <c:v>-0.13397459621556099</c:v>
                </c:pt>
                <c:pt idx="330">
                  <c:v>-0.124009827615177</c:v>
                </c:pt>
                <c:pt idx="331">
                  <c:v>-0.111574302509346</c:v>
                </c:pt>
                <c:pt idx="332">
                  <c:v>-9.6681816406770205E-2</c:v>
                </c:pt>
                <c:pt idx="333">
                  <c:v>-7.9353554434639095E-2</c:v>
                </c:pt>
                <c:pt idx="334">
                  <c:v>-5.9618039252418403E-2</c:v>
                </c:pt>
                <c:pt idx="335">
                  <c:v>-3.7511058652552699E-2</c:v>
                </c:pt>
                <c:pt idx="336">
                  <c:v>-1.30755730447615E-2</c:v>
                </c:pt>
                <c:pt idx="337">
                  <c:v>1.3638396924186299E-2</c:v>
                </c:pt>
                <c:pt idx="338">
                  <c:v>4.2573902308833698E-2</c:v>
                </c:pt>
                <c:pt idx="339">
                  <c:v>7.3667217001469998E-2</c:v>
                </c:pt>
                <c:pt idx="340">
                  <c:v>0.106848007653893</c:v>
                </c:pt>
                <c:pt idx="341">
                  <c:v>0.142039521920206</c:v>
                </c:pt>
                <c:pt idx="342">
                  <c:v>0.17915879450606501</c:v>
                </c:pt>
                <c:pt idx="343">
                  <c:v>0.21811687046092301</c:v>
                </c:pt>
                <c:pt idx="344" formatCode="0.00E+00">
                  <c:v>0.25881904510251902</c:v>
                </c:pt>
                <c:pt idx="345">
                  <c:v>0.30116511991713701</c:v>
                </c:pt>
                <c:pt idx="346">
                  <c:v>0.34504967373539602</c:v>
                </c:pt>
                <c:pt idx="347">
                  <c:v>0.390362348441331</c:v>
                </c:pt>
                <c:pt idx="348">
                  <c:v>0.436988148432636</c:v>
                </c:pt>
                <c:pt idx="349">
                  <c:v>0.48480775301220702</c:v>
                </c:pt>
                <c:pt idx="350">
                  <c:v>0.53369784085559102</c:v>
                </c:pt>
                <c:pt idx="351">
                  <c:v>0.58353142566576999</c:v>
                </c:pt>
                <c:pt idx="352">
                  <c:v>0.63417820209602205</c:v>
                </c:pt>
                <c:pt idx="353">
                  <c:v>0.68550490099332695</c:v>
                </c:pt>
                <c:pt idx="354">
                  <c:v>0.73737565298922603</c:v>
                </c:pt>
                <c:pt idx="355">
                  <c:v>0.78965235944206302</c:v>
                </c:pt>
                <c:pt idx="356">
                  <c:v>0.84219506971434099</c:v>
                </c:pt>
                <c:pt idx="357">
                  <c:v>0.89486236375144101</c:v>
                </c:pt>
                <c:pt idx="358">
                  <c:v>0.94751173891344598</c:v>
                </c:pt>
                <c:pt idx="359">
                  <c:v>0.999999999999999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0DC-4E5A-A2E6-052B667270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6680904"/>
        <c:axId val="606679592"/>
      </c:scatterChart>
      <c:valAx>
        <c:axId val="606680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alpha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6679592"/>
        <c:crosses val="autoZero"/>
        <c:crossBetween val="midCat"/>
      </c:valAx>
      <c:valAx>
        <c:axId val="606679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66809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900" kern="1200"/>
    <cs:bodyPr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47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>
            <a:alpha val="25000"/>
          </a:schemeClr>
        </a:solidFill>
        <a:round/>
      </a:ln>
    </cs:spPr>
    <cs:defRPr sz="900" b="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gradFill>
          <a:gsLst>
            <a:gs pos="79000">
              <a:schemeClr val="phClr"/>
            </a:gs>
            <a:gs pos="0">
              <a:schemeClr val="lt1">
                <a:alpha val="6000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D8D84-FAD4-4689-9FC8-D06C93071076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DB70B-2223-4101-BD66-07E39228A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55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Seamus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DB70B-2223-4101-BD66-07E39228A0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27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DB70B-2223-4101-BD66-07E39228A0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1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DB70B-2223-4101-BD66-07E39228A0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15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F22F-DC21-4C5D-B9B7-9F7C58FD2B55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C62C-4EBB-44AF-BC51-6E17B678D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98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F22F-DC21-4C5D-B9B7-9F7C58FD2B55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C62C-4EBB-44AF-BC51-6E17B678D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12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F22F-DC21-4C5D-B9B7-9F7C58FD2B55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C62C-4EBB-44AF-BC51-6E17B678D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5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F22F-DC21-4C5D-B9B7-9F7C58FD2B55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C62C-4EBB-44AF-BC51-6E17B678D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40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F22F-DC21-4C5D-B9B7-9F7C58FD2B55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C62C-4EBB-44AF-BC51-6E17B678D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6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F22F-DC21-4C5D-B9B7-9F7C58FD2B55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C62C-4EBB-44AF-BC51-6E17B678D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45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F22F-DC21-4C5D-B9B7-9F7C58FD2B55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C62C-4EBB-44AF-BC51-6E17B678D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38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F22F-DC21-4C5D-B9B7-9F7C58FD2B55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C62C-4EBB-44AF-BC51-6E17B678D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77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F22F-DC21-4C5D-B9B7-9F7C58FD2B55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C62C-4EBB-44AF-BC51-6E17B678D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8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F22F-DC21-4C5D-B9B7-9F7C58FD2B55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C62C-4EBB-44AF-BC51-6E17B678D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12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F22F-DC21-4C5D-B9B7-9F7C58FD2B55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C62C-4EBB-44AF-BC51-6E17B678D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5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1F22F-DC21-4C5D-B9B7-9F7C58FD2B55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6C62C-4EBB-44AF-BC51-6E17B678D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3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5195450"/>
              </p:ext>
            </p:extLst>
          </p:nvPr>
        </p:nvGraphicFramePr>
        <p:xfrm>
          <a:off x="2516981" y="185738"/>
          <a:ext cx="7158038" cy="6486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9928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112" y="213081"/>
            <a:ext cx="7943776" cy="64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15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693" y="901989"/>
            <a:ext cx="5596613" cy="505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77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224" y="914182"/>
            <a:ext cx="5529551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35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1" y="228601"/>
            <a:ext cx="73152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04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351" y="905036"/>
            <a:ext cx="7029297" cy="557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75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351" y="905037"/>
            <a:ext cx="7029297" cy="50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52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793" y="246612"/>
            <a:ext cx="7352413" cy="636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60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3224617"/>
              </p:ext>
            </p:extLst>
          </p:nvPr>
        </p:nvGraphicFramePr>
        <p:xfrm>
          <a:off x="3393281" y="1119187"/>
          <a:ext cx="5405438" cy="4619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2684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5521301"/>
              </p:ext>
            </p:extLst>
          </p:nvPr>
        </p:nvGraphicFramePr>
        <p:xfrm>
          <a:off x="2116931" y="395288"/>
          <a:ext cx="7958138" cy="6067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4419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4269555"/>
              </p:ext>
            </p:extLst>
          </p:nvPr>
        </p:nvGraphicFramePr>
        <p:xfrm>
          <a:off x="2416968" y="133349"/>
          <a:ext cx="7358063" cy="6591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8472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316181"/>
              </p:ext>
            </p:extLst>
          </p:nvPr>
        </p:nvGraphicFramePr>
        <p:xfrm>
          <a:off x="2955131" y="547687"/>
          <a:ext cx="6281738" cy="576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9689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191" y="542294"/>
            <a:ext cx="6291617" cy="577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354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776" y="652031"/>
            <a:ext cx="5712447" cy="555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05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03" y="-125276"/>
            <a:ext cx="9144793" cy="710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789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365" y="258805"/>
            <a:ext cx="6901270" cy="634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42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9</Words>
  <Application>Microsoft Office PowerPoint</Application>
  <PresentationFormat>Widescreen</PresentationFormat>
  <Paragraphs>9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Humboldt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jg2345</dc:creator>
  <cp:lastModifiedBy>jg2345</cp:lastModifiedBy>
  <cp:revision>9</cp:revision>
  <dcterms:created xsi:type="dcterms:W3CDTF">2019-02-08T19:41:38Z</dcterms:created>
  <dcterms:modified xsi:type="dcterms:W3CDTF">2019-02-08T23:26:30Z</dcterms:modified>
</cp:coreProperties>
</file>