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54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05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063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25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627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4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837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12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49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529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50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13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39336-49DE-4077-A146-58F0D423E55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197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39336-49DE-4077-A146-58F0D423E554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3C79D-B6C5-4615-9CE9-10F284EEC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37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1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3352800" cy="2773362"/>
          </a:xfrm>
        </p:spPr>
        <p:txBody>
          <a:bodyPr>
            <a:noAutofit/>
          </a:bodyPr>
          <a:lstStyle/>
          <a:p>
            <a:r>
              <a:rPr lang="en-US" sz="3200" dirty="0" smtClean="0"/>
              <a:t>What is the value of x after we execute the code:</a:t>
            </a:r>
            <a:br>
              <a:rPr lang="en-US" sz="3200" dirty="0" smtClean="0"/>
            </a:br>
            <a:r>
              <a:rPr lang="en-US" sz="3200" dirty="0" smtClean="0"/>
              <a:t>y=3</a:t>
            </a:r>
            <a:br>
              <a:rPr lang="en-US" sz="3200" dirty="0" smtClean="0"/>
            </a:br>
            <a:r>
              <a:rPr lang="en-US" sz="3200" dirty="0" smtClean="0"/>
              <a:t>z=10</a:t>
            </a:r>
            <a:br>
              <a:rPr lang="en-US" sz="3200" dirty="0" smtClean="0"/>
            </a:br>
            <a:r>
              <a:rPr lang="en-US" sz="3200" dirty="0" smtClean="0"/>
              <a:t>x=y*z</a:t>
            </a:r>
            <a:endParaRPr lang="en-US" sz="3200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3810000"/>
            <a:ext cx="4114800" cy="2316163"/>
          </a:xfrm>
        </p:spPr>
        <p:txBody>
          <a:bodyPr/>
          <a:lstStyle/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3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30</a:t>
            </a:r>
          </a:p>
          <a:p>
            <a:pPr marL="514350" indent="-514350">
              <a:buFont typeface="Arial" panose="020B0604020202020204" pitchFamily="34" charset="0"/>
              <a:buAutoNum type="alphaUcPeriod"/>
            </a:pPr>
            <a:r>
              <a:rPr lang="en-US" dirty="0" smtClean="0"/>
              <a:t>300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934049601"/>
              </p:ext>
            </p:extLst>
          </p:nvPr>
        </p:nvGraphicFramePr>
        <p:xfrm>
          <a:off x="4508500" y="2362200"/>
          <a:ext cx="4572000" cy="438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hart" r:id="rId6" imgW="4572000" imgH="5143500" progId="MSGraph.Chart.8">
                  <p:embed followColorScheme="full"/>
                </p:oleObj>
              </mc:Choice>
              <mc:Fallback>
                <p:oleObj name="Chart" r:id="rId6" imgW="4572000" imgH="5143500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08500" y="2362200"/>
                        <a:ext cx="4572000" cy="438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656110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maximum value you can put in an 8-bit unsigned integer?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15</a:t>
            </a:r>
          </a:p>
          <a:p>
            <a:r>
              <a:rPr lang="en-US" dirty="0" smtClean="0"/>
              <a:t>255</a:t>
            </a:r>
          </a:p>
          <a:p>
            <a:r>
              <a:rPr lang="en-US" dirty="0" smtClean="0"/>
              <a:t>256</a:t>
            </a:r>
          </a:p>
          <a:p>
            <a:r>
              <a:rPr lang="en-US" dirty="0" smtClean="0"/>
              <a:t>32767</a:t>
            </a:r>
          </a:p>
          <a:p>
            <a:r>
              <a:rPr lang="en-US" dirty="0" smtClean="0"/>
              <a:t>65535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1311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maximum value that can be in a 16-bit signed </a:t>
            </a:r>
            <a:r>
              <a:rPr lang="en-US" dirty="0" err="1" smtClean="0"/>
              <a:t>int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255</a:t>
            </a:r>
          </a:p>
          <a:p>
            <a:r>
              <a:rPr lang="en-US" dirty="0" smtClean="0"/>
              <a:t>256</a:t>
            </a:r>
          </a:p>
          <a:p>
            <a:r>
              <a:rPr lang="en-US" dirty="0" smtClean="0"/>
              <a:t>32767</a:t>
            </a:r>
          </a:p>
          <a:p>
            <a:r>
              <a:rPr lang="en-US" dirty="0" smtClean="0"/>
              <a:t>32768</a:t>
            </a:r>
          </a:p>
          <a:p>
            <a:r>
              <a:rPr lang="en-US" dirty="0" smtClean="0"/>
              <a:t>65536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800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result of “1”+”1”?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</a:p>
          <a:p>
            <a:r>
              <a:rPr lang="en-US" dirty="0" smtClean="0"/>
              <a:t>2</a:t>
            </a:r>
          </a:p>
          <a:p>
            <a:r>
              <a:rPr lang="en-US" dirty="0" smtClean="0"/>
              <a:t>“2”</a:t>
            </a:r>
          </a:p>
          <a:p>
            <a:r>
              <a:rPr lang="en-US" dirty="0" smtClean="0"/>
              <a:t>11</a:t>
            </a:r>
          </a:p>
          <a:p>
            <a:r>
              <a:rPr lang="en-US" dirty="0" smtClean="0"/>
              <a:t>“11”</a:t>
            </a:r>
          </a:p>
          <a:p>
            <a:r>
              <a:rPr lang="en-US" dirty="0"/>
              <a:t>3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010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35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will the following code produce:</a:t>
            </a:r>
            <a:br>
              <a:rPr lang="en-US" dirty="0" smtClean="0"/>
            </a:br>
            <a:r>
              <a:rPr lang="en-US" dirty="0" smtClean="0"/>
              <a:t>Count=0</a:t>
            </a:r>
            <a:br>
              <a:rPr lang="en-US" dirty="0" smtClean="0"/>
            </a:br>
            <a:r>
              <a:rPr lang="en-US" dirty="0" smtClean="0"/>
              <a:t>Message=“”</a:t>
            </a:r>
            <a:br>
              <a:rPr lang="en-US" dirty="0" smtClean="0"/>
            </a:br>
            <a:r>
              <a:rPr lang="en-US" dirty="0" smtClean="0"/>
              <a:t>while (Count&lt;10):</a:t>
            </a:r>
            <a:br>
              <a:rPr lang="en-US" dirty="0" smtClean="0"/>
            </a:br>
            <a:r>
              <a:rPr lang="en-US" dirty="0" smtClean="0"/>
              <a:t>Message=Message+”,”+format(Count)</a:t>
            </a:r>
            <a:br>
              <a:rPr lang="en-US" dirty="0" smtClean="0"/>
            </a:br>
            <a:r>
              <a:rPr lang="en-US" dirty="0" smtClean="0"/>
              <a:t>Count+=2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810000"/>
            <a:ext cx="8229600" cy="3048000"/>
          </a:xfrm>
        </p:spPr>
        <p:txBody>
          <a:bodyPr>
            <a:normAutofit/>
          </a:bodyPr>
          <a:lstStyle/>
          <a:p>
            <a:r>
              <a:rPr lang="en-US" dirty="0" smtClean="0"/>
              <a:t>0,2,4,6,8,10</a:t>
            </a:r>
          </a:p>
          <a:p>
            <a:r>
              <a:rPr lang="en-US" dirty="0" smtClean="0"/>
              <a:t>,2,4,6,8,10</a:t>
            </a:r>
          </a:p>
          <a:p>
            <a:r>
              <a:rPr lang="en-US" dirty="0" smtClean="0"/>
              <a:t>0,2,4,6,8</a:t>
            </a:r>
          </a:p>
          <a:p>
            <a:r>
              <a:rPr lang="en-US" dirty="0" smtClean="0"/>
              <a:t>,0,2,4,6,8</a:t>
            </a:r>
          </a:p>
          <a:p>
            <a:r>
              <a:rPr lang="en-US" dirty="0" smtClean="0"/>
              <a:t>0,1,2,3,4,5,6,7,8,9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2255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6CF14354F6C54F1391E64696029CA754"/>
  <p:tag name="TPVERSION" val="5"/>
  <p:tag name="TPFULLVERSION" val="5.1.0.2296"/>
  <p:tag name="PPTVERSION" val="14"/>
  <p:tag name="TPOS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05203F7E1F1E49EDA6774366284B5F55&lt;/guid&gt;&#10;        &lt;description /&gt;&#10;        &lt;date&gt;1/22/2014 10:42:34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4826FCECC49466BB5CBDC9873D889F2&lt;/guid&gt;&#10;            &lt;repollguid&gt;CD8CE707771E4034A44E93F88A3056D1&lt;/repollguid&gt;&#10;            &lt;sourceid&gt;05B23B91E1A04658AA0562FFF741286D&lt;/sourceid&gt;&#10;            &lt;questiontext&gt;What is the value of x after we execute the code:y=3z=10x=y*z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B9107CB1E0254503A100BC82E29C8AF5&lt;/guid&gt;&#10;                    &lt;answertext&gt;3&lt;/answertext&gt;&#10;                    &lt;valuetype&gt;-1&lt;/valuetype&gt;&#10;                &lt;/answer&gt;&#10;                &lt;answer&gt;&#10;                    &lt;guid&gt;1A28C2324CF346248DD9F69DFA8E4678&lt;/guid&gt;&#10;                    &lt;answertext&gt;30&lt;/answertext&gt;&#10;                    &lt;valuetype&gt;1&lt;/valuetype&gt;&#10;                &lt;/answer&gt;&#10;                &lt;answer&gt;&#10;                    &lt;guid&gt;67E7FFCA1B78475DB12B6F278E09BB17&lt;/guid&gt;&#10;                    &lt;answertext&gt;300&lt;/answertext&gt;&#10;                    &lt;valuetype&gt;-1&lt;/valuetype&gt;&#10;                &lt;/answer&gt;&#10;            &lt;/answers&gt;&#10;        &lt;/multichoice&gt;&#10;    &lt;/questions&gt;&#10;&lt;/questionlist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DEFINEDCOLORS" val="3,6,10,45,32,50,13,4,9,55,1"/>
  <p:tag name="COLORTYPE" val="SCHEME"/>
  <p:tag name="LABELFORMAT" val="0"/>
  <p:tag name="NUMBERFORMAT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1532</TotalTime>
  <Words>85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Office Theme</vt:lpstr>
      <vt:lpstr>Chart</vt:lpstr>
      <vt:lpstr>What is the value of x after we execute the code: y=3 z=10 x=y*z</vt:lpstr>
      <vt:lpstr>What is maximum value you can put in an 8-bit unsigned integer?</vt:lpstr>
      <vt:lpstr>What is the maximum value that can be in a 16-bit signed int</vt:lpstr>
      <vt:lpstr>What is the result of “1”+”1”?</vt:lpstr>
      <vt:lpstr>What will the following code produce: Count=0 Message=“” while (Count&lt;10): Message=Message+”,”+format(Count) Count+=2</vt:lpstr>
    </vt:vector>
  </TitlesOfParts>
  <Company>Humboldt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value of x after we execute the code: y=3 z=10 x=y*z</dc:title>
  <dc:creator>jg2345</dc:creator>
  <cp:lastModifiedBy>Jim Graham</cp:lastModifiedBy>
  <cp:revision>6</cp:revision>
  <dcterms:created xsi:type="dcterms:W3CDTF">2014-01-22T18:39:28Z</dcterms:created>
  <dcterms:modified xsi:type="dcterms:W3CDTF">2014-02-12T03:40:40Z</dcterms:modified>
</cp:coreProperties>
</file>