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3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9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0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4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7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4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6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1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6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5776F-E760-46CF-97AF-ED030D5FAF3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1C941-C555-4C9A-9A4C-79E5BEAC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2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457200" y="457200"/>
            <a:ext cx="7924800" cy="541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7406" y="5023555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Input Files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2895600"/>
            <a:ext cx="1828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Script1</a:t>
            </a:r>
          </a:p>
          <a:p>
            <a:pPr algn="ctr"/>
            <a:r>
              <a:rPr lang="en-US" sz="1600" dirty="0" smtClean="0"/>
              <a:t>- Spatial Data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581400" y="1752600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Tool</a:t>
            </a:r>
          </a:p>
          <a:p>
            <a:pPr algn="ctr"/>
            <a:r>
              <a:rPr lang="en-US" dirty="0" smtClean="0"/>
              <a:t>- Parameters</a:t>
            </a:r>
            <a:endParaRPr lang="en-US" dirty="0"/>
          </a:p>
        </p:txBody>
      </p:sp>
      <p:cxnSp>
        <p:nvCxnSpPr>
          <p:cNvPr id="9" name="Elbow Connector 8"/>
          <p:cNvCxnSpPr>
            <a:stCxn id="7" idx="2"/>
            <a:endCxn id="6" idx="0"/>
          </p:cNvCxnSpPr>
          <p:nvPr/>
        </p:nvCxnSpPr>
        <p:spPr>
          <a:xfrm rot="5400000">
            <a:off x="4267200" y="26670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hape 19"/>
          <p:cNvCxnSpPr>
            <a:stCxn id="6" idx="1"/>
            <a:endCxn id="4" idx="0"/>
          </p:cNvCxnSpPr>
          <p:nvPr/>
        </p:nvCxnSpPr>
        <p:spPr>
          <a:xfrm rot="10800000" flipV="1">
            <a:off x="1751806" y="3200399"/>
            <a:ext cx="1829594" cy="1823155"/>
          </a:xfrm>
          <a:prstGeom prst="bentConnector2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82194" y="5029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72200" y="5021335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 Files</a:t>
            </a:r>
            <a:endParaRPr lang="en-US" dirty="0"/>
          </a:p>
        </p:txBody>
      </p:sp>
      <p:cxnSp>
        <p:nvCxnSpPr>
          <p:cNvPr id="16" name="Shape 19"/>
          <p:cNvCxnSpPr>
            <a:stCxn id="6" idx="2"/>
            <a:endCxn id="27" idx="0"/>
          </p:cNvCxnSpPr>
          <p:nvPr/>
        </p:nvCxnSpPr>
        <p:spPr>
          <a:xfrm rot="16200000" flipH="1">
            <a:off x="4286251" y="3714749"/>
            <a:ext cx="419893" cy="794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5" idx="0"/>
            <a:endCxn id="27" idx="3"/>
          </p:cNvCxnSpPr>
          <p:nvPr/>
        </p:nvCxnSpPr>
        <p:spPr>
          <a:xfrm rot="16200000" flipV="1">
            <a:off x="5861519" y="3796254"/>
            <a:ext cx="774556" cy="1675606"/>
          </a:xfrm>
          <a:prstGeom prst="bentConnector2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27" idx="2"/>
            <a:endCxn id="14" idx="0"/>
          </p:cNvCxnSpPr>
          <p:nvPr/>
        </p:nvCxnSpPr>
        <p:spPr>
          <a:xfrm rot="5400000">
            <a:off x="4266226" y="4798832"/>
            <a:ext cx="460736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4" idx="3"/>
            <a:endCxn id="14" idx="1"/>
          </p:cNvCxnSpPr>
          <p:nvPr/>
        </p:nvCxnSpPr>
        <p:spPr>
          <a:xfrm>
            <a:off x="2666206" y="5290255"/>
            <a:ext cx="915988" cy="5645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4" idx="3"/>
            <a:endCxn id="15" idx="1"/>
          </p:cNvCxnSpPr>
          <p:nvPr/>
        </p:nvCxnSpPr>
        <p:spPr>
          <a:xfrm flipV="1">
            <a:off x="5410994" y="5288035"/>
            <a:ext cx="761206" cy="7865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581400" y="762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ArcMap</a:t>
            </a:r>
            <a:endParaRPr lang="en-US" dirty="0"/>
          </a:p>
        </p:txBody>
      </p:sp>
      <p:cxnSp>
        <p:nvCxnSpPr>
          <p:cNvPr id="24" name="Elbow Connector 23"/>
          <p:cNvCxnSpPr>
            <a:stCxn id="23" idx="2"/>
            <a:endCxn id="7" idx="0"/>
          </p:cNvCxnSpPr>
          <p:nvPr/>
        </p:nvCxnSpPr>
        <p:spPr>
          <a:xfrm rot="5400000">
            <a:off x="4267200" y="15240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582194" y="3925093"/>
            <a:ext cx="1828800" cy="643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Script2</a:t>
            </a:r>
          </a:p>
          <a:p>
            <a:pPr algn="ctr"/>
            <a:r>
              <a:rPr lang="en-US" dirty="0" smtClean="0"/>
              <a:t>- Display Results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506897" y="3565537"/>
            <a:ext cx="1010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Subprocess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4495800" y="4651293"/>
            <a:ext cx="1010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Subprocess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5442066" y="3046511"/>
            <a:ext cx="1493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ArcGIS Python 2.6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09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81400" y="2895600"/>
            <a:ext cx="1828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3581400" y="1752600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arcpy</a:t>
            </a:r>
            <a:endParaRPr lang="en-US" dirty="0"/>
          </a:p>
        </p:txBody>
      </p:sp>
      <p:cxnSp>
        <p:nvCxnSpPr>
          <p:cNvPr id="4" name="Elbow Connector 3"/>
          <p:cNvCxnSpPr>
            <a:stCxn id="3" idx="2"/>
            <a:endCxn id="2" idx="0"/>
          </p:cNvCxnSpPr>
          <p:nvPr/>
        </p:nvCxnSpPr>
        <p:spPr>
          <a:xfrm rot="5400000">
            <a:off x="4267200" y="26670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581400" y="762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Your Script</a:t>
            </a:r>
            <a:endParaRPr lang="en-US" dirty="0"/>
          </a:p>
        </p:txBody>
      </p:sp>
      <p:cxnSp>
        <p:nvCxnSpPr>
          <p:cNvPr id="6" name="Elbow Connector 5"/>
          <p:cNvCxnSpPr>
            <a:stCxn id="5" idx="2"/>
            <a:endCxn id="3" idx="0"/>
          </p:cNvCxnSpPr>
          <p:nvPr/>
        </p:nvCxnSpPr>
        <p:spPr>
          <a:xfrm rot="5400000">
            <a:off x="4267200" y="15240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37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953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990600" y="3962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arcpy</a:t>
            </a:r>
            <a:endParaRPr lang="en-US" dirty="0"/>
          </a:p>
        </p:txBody>
      </p:sp>
      <p:cxnSp>
        <p:nvCxnSpPr>
          <p:cNvPr id="4" name="Elbow Connector 3"/>
          <p:cNvCxnSpPr>
            <a:stCxn id="3" idx="2"/>
            <a:endCxn id="2" idx="0"/>
          </p:cNvCxnSpPr>
          <p:nvPr/>
        </p:nvCxnSpPr>
        <p:spPr>
          <a:xfrm rot="5400000">
            <a:off x="1676400" y="47244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581400" y="762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Your Script</a:t>
            </a:r>
            <a:endParaRPr lang="en-US" dirty="0"/>
          </a:p>
        </p:txBody>
      </p:sp>
      <p:cxnSp>
        <p:nvCxnSpPr>
          <p:cNvPr id="6" name="Elbow Connector 5"/>
          <p:cNvCxnSpPr>
            <a:stCxn id="5" idx="2"/>
            <a:endCxn id="18" idx="0"/>
          </p:cNvCxnSpPr>
          <p:nvPr/>
        </p:nvCxnSpPr>
        <p:spPr>
          <a:xfrm rot="5400000">
            <a:off x="2362200" y="838200"/>
            <a:ext cx="1676400" cy="25908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 19"/>
          <p:cNvCxnSpPr>
            <a:stCxn id="18" idx="2"/>
            <a:endCxn id="3" idx="0"/>
          </p:cNvCxnSpPr>
          <p:nvPr/>
        </p:nvCxnSpPr>
        <p:spPr>
          <a:xfrm rot="5400000">
            <a:off x="1676400" y="37338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ArcGISInterface</a:t>
            </a:r>
            <a:endParaRPr lang="en-US" sz="1600" dirty="0"/>
          </a:p>
        </p:txBody>
      </p:sp>
      <p:cxnSp>
        <p:nvCxnSpPr>
          <p:cNvPr id="20" name="Elbow Connector 19"/>
          <p:cNvCxnSpPr>
            <a:stCxn id="5" idx="2"/>
            <a:endCxn id="31" idx="0"/>
          </p:cNvCxnSpPr>
          <p:nvPr/>
        </p:nvCxnSpPr>
        <p:spPr>
          <a:xfrm rot="5400000">
            <a:off x="3657600" y="2133600"/>
            <a:ext cx="16764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581400" y="3962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MatPlotLib</a:t>
            </a:r>
            <a:endParaRPr lang="en-US" dirty="0"/>
          </a:p>
        </p:txBody>
      </p:sp>
      <p:cxnSp>
        <p:nvCxnSpPr>
          <p:cNvPr id="30" name="Shape 19"/>
          <p:cNvCxnSpPr>
            <a:stCxn id="31" idx="2"/>
            <a:endCxn id="29" idx="0"/>
          </p:cNvCxnSpPr>
          <p:nvPr/>
        </p:nvCxnSpPr>
        <p:spPr>
          <a:xfrm rot="5400000">
            <a:off x="4267200" y="3733800"/>
            <a:ext cx="457200" cy="127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5814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ChartingInterface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60198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Modules</a:t>
            </a:r>
            <a:endParaRPr lang="en-US" sz="1600" dirty="0"/>
          </a:p>
        </p:txBody>
      </p:sp>
      <p:cxnSp>
        <p:nvCxnSpPr>
          <p:cNvPr id="36" name="Elbow Connector 35"/>
          <p:cNvCxnSpPr>
            <a:stCxn id="5" idx="2"/>
            <a:endCxn id="35" idx="0"/>
          </p:cNvCxnSpPr>
          <p:nvPr/>
        </p:nvCxnSpPr>
        <p:spPr>
          <a:xfrm rot="16200000" flipH="1">
            <a:off x="4876800" y="914400"/>
            <a:ext cx="1676400" cy="2438400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282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37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jimg</dc:creator>
  <cp:lastModifiedBy>jg2345</cp:lastModifiedBy>
  <cp:revision>3</cp:revision>
  <dcterms:created xsi:type="dcterms:W3CDTF">2013-03-05T05:30:38Z</dcterms:created>
  <dcterms:modified xsi:type="dcterms:W3CDTF">2017-03-07T16:51:54Z</dcterms:modified>
</cp:coreProperties>
</file>