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7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3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2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9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5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9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7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5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8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ED5BA-EB21-4BE2-AFF1-72EC31A982A2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EE077-5BF3-4DAE-8359-2B69CFDE5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995363"/>
            <a:ext cx="7115175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26264" y="217005"/>
            <a:ext cx="972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Window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4191001" y="586337"/>
            <a:ext cx="21486" cy="409026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62449" y="415515"/>
            <a:ext cx="74090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Menu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stCxn id="9" idx="2"/>
          </p:cNvCxnSpPr>
          <p:nvPr/>
        </p:nvCxnSpPr>
        <p:spPr>
          <a:xfrm>
            <a:off x="5932903" y="784847"/>
            <a:ext cx="9791" cy="586753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14422" y="5054431"/>
            <a:ext cx="1169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Dialog Box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054699" y="4299467"/>
            <a:ext cx="635558" cy="825192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62967" y="545644"/>
            <a:ext cx="82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Button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438400" y="914400"/>
            <a:ext cx="0" cy="914400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34157" y="2598003"/>
            <a:ext cx="838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Popup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Menu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flipH="1">
            <a:off x="5410200" y="2921169"/>
            <a:ext cx="1023957" cy="507831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34157" y="3625334"/>
            <a:ext cx="1085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Checkbox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>
            <a:stCxn id="30" idx="1"/>
          </p:cNvCxnSpPr>
          <p:nvPr/>
        </p:nvCxnSpPr>
        <p:spPr>
          <a:xfrm flipH="1">
            <a:off x="4191001" y="3810000"/>
            <a:ext cx="2243156" cy="0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  <a:effectLst>
            <a:glow rad="63500">
              <a:schemeClr val="bg1">
                <a:alpha val="40000"/>
              </a:schemeClr>
            </a:glow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586557" y="4276467"/>
            <a:ext cx="82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Button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>
            <a:stCxn id="48" idx="1"/>
          </p:cNvCxnSpPr>
          <p:nvPr/>
        </p:nvCxnSpPr>
        <p:spPr>
          <a:xfrm flipH="1" flipV="1">
            <a:off x="5410200" y="4191000"/>
            <a:ext cx="1176357" cy="270133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  <a:effectLst>
            <a:glow rad="63500">
              <a:schemeClr val="bg1">
                <a:alpha val="40000"/>
              </a:schemeClr>
            </a:glow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96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SP 570 L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33600"/>
            <a:ext cx="250507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4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15570</TotalTime>
  <Words>9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3</cp:revision>
  <dcterms:created xsi:type="dcterms:W3CDTF">2016-03-30T22:58:01Z</dcterms:created>
  <dcterms:modified xsi:type="dcterms:W3CDTF">2016-04-10T18:28:25Z</dcterms:modified>
</cp:coreProperties>
</file>