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76" r:id="rId4"/>
    <p:sldId id="262" r:id="rId5"/>
    <p:sldId id="263" r:id="rId6"/>
    <p:sldId id="277" r:id="rId7"/>
    <p:sldId id="269" r:id="rId8"/>
    <p:sldId id="270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7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7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5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3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3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3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1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3"/>
            <a:ext cx="40401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75"/>
            <a:ext cx="40401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0" y="1535113"/>
            <a:ext cx="40417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0" y="2174875"/>
            <a:ext cx="404178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8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4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0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2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7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7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0CB01-7A10-4727-94F9-2F08BC336AE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DD613-D742-4019-8CEF-4F8F0EF4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2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534245" y="4432982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248405" y="3703809"/>
            <a:ext cx="2476770" cy="17256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15" y="1095975"/>
            <a:ext cx="419009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0090" cy="1718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15366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50" y="5429419"/>
            <a:ext cx="4067180" cy="8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8405" y="3703807"/>
            <a:ext cx="2476770" cy="262079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r>
              <a:rPr lang="en-US" sz="1600" dirty="0" err="1" smtClean="0"/>
              <a:t>FriendsFavorite</a:t>
            </a:r>
            <a:r>
              <a:rPr lang="en-US" sz="1600" dirty="0" smtClean="0"/>
              <a:t>: “Apple”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r>
              <a:rPr lang="en-US" sz="1600" dirty="0" err="1" smtClean="0"/>
              <a:t>TypeOfFruit</a:t>
            </a:r>
            <a:r>
              <a:rPr lang="en-US" sz="1600" dirty="0" smtClean="0"/>
              <a:t>: “Apple”</a:t>
            </a:r>
          </a:p>
          <a:p>
            <a:r>
              <a:rPr lang="en-US" sz="1600" dirty="0" smtClean="0"/>
              <a:t>Crust: A Crust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25" y="1095975"/>
            <a:ext cx="419351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3510" cy="2613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255105" y="1617707"/>
            <a:ext cx="24633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050135" y="2506052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3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50" y="5429419"/>
            <a:ext cx="4067180" cy="8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8405" y="3703807"/>
            <a:ext cx="2476770" cy="262079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r>
              <a:rPr lang="en-US" sz="1600" dirty="0" err="1" smtClean="0"/>
              <a:t>FriendsFavorite</a:t>
            </a:r>
            <a:r>
              <a:rPr lang="en-US" sz="1600" dirty="0" smtClean="0"/>
              <a:t>: “Apple”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r>
              <a:rPr lang="en-US" sz="1600" dirty="0" err="1" smtClean="0"/>
              <a:t>TypeOfFruit</a:t>
            </a:r>
            <a:r>
              <a:rPr lang="en-US" sz="1600" dirty="0" smtClean="0"/>
              <a:t>: “Apple”</a:t>
            </a:r>
          </a:p>
          <a:p>
            <a:r>
              <a:rPr lang="en-US" sz="1600" dirty="0" smtClean="0"/>
              <a:t>Crust: A Crust</a:t>
            </a:r>
          </a:p>
          <a:p>
            <a:r>
              <a:rPr lang="en-US" sz="1600" dirty="0" smtClean="0"/>
              <a:t>Pie: An Apple Pie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25" y="1095975"/>
            <a:ext cx="419351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3510" cy="2613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241705" y="1869915"/>
            <a:ext cx="24633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067715" y="2745799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50" y="5429419"/>
            <a:ext cx="4067180" cy="8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8405" y="3703807"/>
            <a:ext cx="2476770" cy="262079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r>
              <a:rPr lang="en-US" sz="1600" dirty="0" err="1" smtClean="0"/>
              <a:t>FriendsFavorite</a:t>
            </a:r>
            <a:r>
              <a:rPr lang="en-US" sz="1600" dirty="0" smtClean="0"/>
              <a:t>: “Apple”</a:t>
            </a:r>
          </a:p>
          <a:p>
            <a:r>
              <a:rPr lang="en-US" sz="1600" dirty="0" err="1" smtClean="0"/>
              <a:t>FriendsPie</a:t>
            </a:r>
            <a:r>
              <a:rPr lang="en-US" sz="1600" dirty="0" smtClean="0"/>
              <a:t>: An Apple Pie</a:t>
            </a:r>
          </a:p>
          <a:p>
            <a:endParaRPr lang="en-US" sz="16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25" y="1095975"/>
            <a:ext cx="419351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3510" cy="2613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251755" y="4703551"/>
            <a:ext cx="24633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-Turn Arrow 14"/>
          <p:cNvSpPr/>
          <p:nvPr/>
        </p:nvSpPr>
        <p:spPr>
          <a:xfrm rot="5400000">
            <a:off x="3371150" y="4056941"/>
            <a:ext cx="3581400" cy="1258720"/>
          </a:xfrm>
          <a:prstGeom prst="uturnArrow">
            <a:avLst>
              <a:gd name="adj1" fmla="val 7178"/>
              <a:gd name="adj2" fmla="val 11250"/>
              <a:gd name="adj3" fmla="val 18452"/>
              <a:gd name="adj4" fmla="val 43750"/>
              <a:gd name="adj5" fmla="val 99882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5" y="3703809"/>
            <a:ext cx="2476770" cy="17256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15" y="1095975"/>
            <a:ext cx="419009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0090" cy="1718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3" name="Rounded Rectangle 12"/>
          <p:cNvSpPr/>
          <p:nvPr/>
        </p:nvSpPr>
        <p:spPr>
          <a:xfrm>
            <a:off x="6248405" y="3991591"/>
            <a:ext cx="24767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87915" y="4905761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5" y="3703809"/>
            <a:ext cx="2476770" cy="17256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r>
              <a:rPr lang="en-US" sz="1600" dirty="0" err="1" smtClean="0"/>
              <a:t>TypeOfFruit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15" y="1095975"/>
            <a:ext cx="419009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0090" cy="1718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1" name="U-Turn Arrow 10"/>
          <p:cNvSpPr/>
          <p:nvPr/>
        </p:nvSpPr>
        <p:spPr>
          <a:xfrm rot="5400000" flipH="1">
            <a:off x="3566664" y="2804664"/>
            <a:ext cx="3266551" cy="1334920"/>
          </a:xfrm>
          <a:prstGeom prst="uturnArrow">
            <a:avLst>
              <a:gd name="adj1" fmla="val 7976"/>
              <a:gd name="adj2" fmla="val 11250"/>
              <a:gd name="adj3" fmla="val 18452"/>
              <a:gd name="adj4" fmla="val 43750"/>
              <a:gd name="adj5" fmla="val 99882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48405" y="1419213"/>
            <a:ext cx="24767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129605" y="2295036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5" y="3703809"/>
            <a:ext cx="2476770" cy="17256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r>
              <a:rPr lang="en-US" sz="1600" dirty="0" err="1" smtClean="0"/>
              <a:t>TypeOfFruit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smtClean="0"/>
              <a:t>Crust: A Crust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15" y="1095975"/>
            <a:ext cx="419009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0090" cy="1718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3" name="Rounded Rectangle 12"/>
          <p:cNvSpPr/>
          <p:nvPr/>
        </p:nvSpPr>
        <p:spPr>
          <a:xfrm>
            <a:off x="6248405" y="1669906"/>
            <a:ext cx="2463370" cy="23928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139655" y="2516099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7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5" y="3703809"/>
            <a:ext cx="2476770" cy="17256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r>
              <a:rPr lang="en-US" sz="1600" dirty="0" err="1" smtClean="0"/>
              <a:t>TypeOfFruit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smtClean="0"/>
              <a:t>Crust: A Crust</a:t>
            </a:r>
          </a:p>
          <a:p>
            <a:r>
              <a:rPr lang="en-US" sz="1600" dirty="0" smtClean="0"/>
              <a:t>Pie: A Blue Berry Pie</a:t>
            </a:r>
            <a:endParaRPr lang="en-US" sz="1600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15" y="1095975"/>
            <a:ext cx="419009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0090" cy="1718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3" name="Rounded Rectangle 12"/>
          <p:cNvSpPr/>
          <p:nvPr/>
        </p:nvSpPr>
        <p:spPr>
          <a:xfrm>
            <a:off x="6261805" y="1919234"/>
            <a:ext cx="2463370" cy="25121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1139655" y="2745799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1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5" y="3703809"/>
            <a:ext cx="2476770" cy="17256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15" y="1095975"/>
            <a:ext cx="419009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0090" cy="1718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3" name="Rounded Rectangle 12"/>
          <p:cNvSpPr/>
          <p:nvPr/>
        </p:nvSpPr>
        <p:spPr>
          <a:xfrm>
            <a:off x="6255105" y="4276605"/>
            <a:ext cx="2463370" cy="25121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52725" y="5262107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-Turn Arrow 14"/>
          <p:cNvSpPr/>
          <p:nvPr/>
        </p:nvSpPr>
        <p:spPr>
          <a:xfrm rot="5400000">
            <a:off x="3811283" y="3616812"/>
            <a:ext cx="2701134" cy="1258720"/>
          </a:xfrm>
          <a:prstGeom prst="uturnArrow">
            <a:avLst>
              <a:gd name="adj1" fmla="val 7976"/>
              <a:gd name="adj2" fmla="val 11250"/>
              <a:gd name="adj3" fmla="val 18452"/>
              <a:gd name="adj4" fmla="val 43750"/>
              <a:gd name="adj5" fmla="val 99882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17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50" y="5429419"/>
            <a:ext cx="4067180" cy="8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8405" y="3703807"/>
            <a:ext cx="2476770" cy="262079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25" y="1095975"/>
            <a:ext cx="419351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3510" cy="2613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86995" y="5388515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8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5" y="3703807"/>
            <a:ext cx="2476770" cy="262079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r>
              <a:rPr lang="en-US" sz="1600" dirty="0" err="1" smtClean="0"/>
              <a:t>FriendsFavorite</a:t>
            </a:r>
            <a:r>
              <a:rPr lang="en-US" sz="1600" dirty="0" smtClean="0"/>
              <a:t>: “Apple”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25" y="1095975"/>
            <a:ext cx="419351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3510" cy="2613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261805" y="4472438"/>
            <a:ext cx="24633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50" y="5429419"/>
            <a:ext cx="4067180" cy="8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ight Arrow 13"/>
          <p:cNvSpPr/>
          <p:nvPr/>
        </p:nvSpPr>
        <p:spPr>
          <a:xfrm>
            <a:off x="587915" y="5888245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8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50" y="5429419"/>
            <a:ext cx="4067180" cy="81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48405" y="3703807"/>
            <a:ext cx="2476770" cy="262079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Global Variables</a:t>
            </a:r>
          </a:p>
          <a:p>
            <a:r>
              <a:rPr lang="en-US" sz="1600" dirty="0" err="1" smtClean="0"/>
              <a:t>FavoriteFruit</a:t>
            </a:r>
            <a:r>
              <a:rPr lang="en-US" sz="1600" dirty="0" smtClean="0"/>
              <a:t>: “</a:t>
            </a:r>
            <a:r>
              <a:rPr lang="en-US" sz="1600" dirty="0" err="1" smtClean="0"/>
              <a:t>BlueBerries</a:t>
            </a:r>
            <a:r>
              <a:rPr lang="en-US" sz="1600" dirty="0" smtClean="0"/>
              <a:t>”</a:t>
            </a:r>
          </a:p>
          <a:p>
            <a:r>
              <a:rPr lang="en-US" sz="1600" dirty="0" err="1" smtClean="0"/>
              <a:t>MyPie</a:t>
            </a:r>
            <a:r>
              <a:rPr lang="en-US" sz="1600" dirty="0" smtClean="0"/>
              <a:t>: A Blue Berry Pie</a:t>
            </a:r>
          </a:p>
          <a:p>
            <a:r>
              <a:rPr lang="en-US" sz="1600" dirty="0" err="1" smtClean="0"/>
              <a:t>FriendsFavorite</a:t>
            </a:r>
            <a:r>
              <a:rPr lang="en-US" sz="1600" dirty="0" smtClean="0"/>
              <a:t>: “Apple”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5" y="1095971"/>
            <a:ext cx="2476770" cy="208404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u="sng" dirty="0" smtClean="0"/>
              <a:t>Local Variables</a:t>
            </a:r>
          </a:p>
          <a:p>
            <a:r>
              <a:rPr lang="en-US" sz="1600" dirty="0" err="1" smtClean="0"/>
              <a:t>TypeOfFruit</a:t>
            </a:r>
            <a:r>
              <a:rPr lang="en-US" sz="1600" dirty="0" smtClean="0"/>
              <a:t>: “Apple”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65" y="4402211"/>
            <a:ext cx="336233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75" y="1804082"/>
            <a:ext cx="37147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67725" y="1095975"/>
            <a:ext cx="4193510" cy="20749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7715" y="3711394"/>
            <a:ext cx="4193510" cy="26132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80210" y="3820847"/>
            <a:ext cx="1254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Main Script</a:t>
            </a:r>
            <a:endParaRPr lang="en-US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189865" y="124837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12" name="Rectangle 11"/>
          <p:cNvSpPr/>
          <p:nvPr/>
        </p:nvSpPr>
        <p:spPr>
          <a:xfrm>
            <a:off x="228600" y="762000"/>
            <a:ext cx="8839200" cy="586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241705" y="1397643"/>
            <a:ext cx="2463370" cy="3378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-Turn Arrow 14"/>
          <p:cNvSpPr/>
          <p:nvPr/>
        </p:nvSpPr>
        <p:spPr>
          <a:xfrm rot="5400000" flipH="1">
            <a:off x="3028252" y="3376153"/>
            <a:ext cx="4267197" cy="1258720"/>
          </a:xfrm>
          <a:prstGeom prst="uturnArrow">
            <a:avLst>
              <a:gd name="adj1" fmla="val 7178"/>
              <a:gd name="adj2" fmla="val 11250"/>
              <a:gd name="adj3" fmla="val 18452"/>
              <a:gd name="adj4" fmla="val 43750"/>
              <a:gd name="adj5" fmla="val 99882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080275" y="2274941"/>
            <a:ext cx="479810" cy="3346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2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268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11</cp:revision>
  <dcterms:created xsi:type="dcterms:W3CDTF">2016-03-25T17:43:14Z</dcterms:created>
  <dcterms:modified xsi:type="dcterms:W3CDTF">2016-03-28T23:31:15Z</dcterms:modified>
</cp:coreProperties>
</file>