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>
      <p:cViewPr varScale="1">
        <p:scale>
          <a:sx n="106" d="100"/>
          <a:sy n="106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7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9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9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DABC3-7417-4A1A-8557-6B6868068FF7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B371-1403-4BBE-A612-CB5D74EC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6264" y="3965381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ArcDesktop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066800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ArcOnline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63239" y="818956"/>
            <a:ext cx="14097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ArcServer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447800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GoogleMaps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4214" y="1830193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OpenStreetMap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3452" y="3979668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6264" y="4355906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BlueSpray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56264" y="4724206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MapInfo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6264" y="5106793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QGIS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83452" y="5095681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FragStats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83452" y="4347968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83452" y="4714681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FarSite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83452" y="5476681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HEC-RAS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32864" y="3986018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Excel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63239" y="1163443"/>
            <a:ext cx="14097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GeoServer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563239" y="1495231"/>
            <a:ext cx="14097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MapServer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63239" y="1839718"/>
            <a:ext cx="14097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BlueSpray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87239" y="818956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SQL Server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087239" y="1163443"/>
            <a:ext cx="13716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PostgreSQL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087239" y="1495231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MySQL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087239" y="1834956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“</a:t>
            </a:r>
            <a:r>
              <a:rPr lang="en-US" sz="1600" dirty="0" err="1">
                <a:solidFill>
                  <a:schemeClr val="tx1"/>
                </a:solidFill>
              </a:rPr>
              <a:t>NoSQL</a:t>
            </a:r>
            <a:r>
              <a:rPr lang="en-US" sz="16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32864" y="4357493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MS-Word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32864" y="4730556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PowerPoint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972939" y="3976493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Visio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972939" y="4352731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Illustrator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972939" y="4728968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Photoshop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391789" y="3986018"/>
            <a:ext cx="139858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7-Zip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399727" y="4367018"/>
            <a:ext cx="140017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DNRGPS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399727" y="4748018"/>
            <a:ext cx="140017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FWTools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41864" y="2346131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Python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1864" y="2727131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C/C++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1864" y="3108131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Java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20014" y="1192018"/>
            <a:ext cx="10668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GBIF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20014" y="1530156"/>
            <a:ext cx="10668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GISIN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20014" y="1866706"/>
            <a:ext cx="10668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BISON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97952" y="1185668"/>
            <a:ext cx="151765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ERMA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97952" y="1525393"/>
            <a:ext cx="1517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EarthExplorer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97952" y="1860356"/>
            <a:ext cx="151765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NationalMap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41" idx="2"/>
            <a:endCxn id="17" idx="0"/>
          </p:cNvCxnSpPr>
          <p:nvPr/>
        </p:nvCxnSpPr>
        <p:spPr>
          <a:xfrm rot="5400000">
            <a:off x="5716183" y="3045424"/>
            <a:ext cx="1781175" cy="100013"/>
          </a:xfrm>
          <a:prstGeom prst="bentConnector3">
            <a:avLst>
              <a:gd name="adj1" fmla="val 48428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0" idx="2"/>
            <a:endCxn id="9" idx="0"/>
          </p:cNvCxnSpPr>
          <p:nvPr/>
        </p:nvCxnSpPr>
        <p:spPr>
          <a:xfrm rot="5400000">
            <a:off x="5703483" y="1415062"/>
            <a:ext cx="1795462" cy="3333750"/>
          </a:xfrm>
          <a:prstGeom prst="bentConnector3">
            <a:avLst>
              <a:gd name="adj1" fmla="val 48961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8" idx="2"/>
            <a:endCxn id="30" idx="0"/>
          </p:cNvCxnSpPr>
          <p:nvPr/>
        </p:nvCxnSpPr>
        <p:spPr>
          <a:xfrm rot="16200000" flipH="1">
            <a:off x="5734439" y="1630168"/>
            <a:ext cx="1774825" cy="2936875"/>
          </a:xfrm>
          <a:prstGeom prst="bentConnector3">
            <a:avLst>
              <a:gd name="adj1" fmla="val 47897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8" idx="2"/>
            <a:endCxn id="27" idx="0"/>
          </p:cNvCxnSpPr>
          <p:nvPr/>
        </p:nvCxnSpPr>
        <p:spPr>
          <a:xfrm rot="16200000" flipH="1">
            <a:off x="5774127" y="-22420"/>
            <a:ext cx="1765300" cy="6232525"/>
          </a:xfrm>
          <a:prstGeom prst="bentConnector3">
            <a:avLst>
              <a:gd name="adj1" fmla="val 47886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4" idx="2"/>
          </p:cNvCxnSpPr>
          <p:nvPr/>
        </p:nvCxnSpPr>
        <p:spPr>
          <a:xfrm rot="5400000">
            <a:off x="5920176" y="-803468"/>
            <a:ext cx="869952" cy="6835775"/>
          </a:xfrm>
          <a:prstGeom prst="bentConnector2">
            <a:avLst/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0" idx="2"/>
            <a:endCxn id="4" idx="0"/>
          </p:cNvCxnSpPr>
          <p:nvPr/>
        </p:nvCxnSpPr>
        <p:spPr>
          <a:xfrm rot="5400000">
            <a:off x="4885920" y="583213"/>
            <a:ext cx="1781175" cy="4983162"/>
          </a:xfrm>
          <a:prstGeom prst="bentConnector3">
            <a:avLst>
              <a:gd name="adj1" fmla="val 49475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73"/>
          <p:cNvSpPr txBox="1">
            <a:spLocks noChangeArrowheads="1"/>
          </p:cNvSpPr>
          <p:nvPr/>
        </p:nvSpPr>
        <p:spPr bwMode="auto">
          <a:xfrm>
            <a:off x="6671064" y="2706493"/>
            <a:ext cx="156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Files &amp; Internet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56264" y="5476681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IDRISI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83452" y="5859268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641864" y="3430393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JavaScript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96400" y="5181600"/>
            <a:ext cx="108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Cartography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772400" y="5181600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Utilities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5181600"/>
            <a:ext cx="617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Office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667000" y="5867400"/>
            <a:ext cx="1362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GIS Applications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495800" y="6248400"/>
            <a:ext cx="988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Specialized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19800" y="914400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GIS Data Portals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0" y="685800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Biological</a:t>
            </a:r>
          </a:p>
          <a:p>
            <a:pPr algn="ctr"/>
            <a:r>
              <a:rPr lang="en-US" sz="1400" dirty="0" smtClean="0"/>
              <a:t>Data Portals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772400" y="533400"/>
            <a:ext cx="1000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GIS Servers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9296400" y="533400"/>
            <a:ext cx="93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Databases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32998" y="762000"/>
            <a:ext cx="967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Web Maps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274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2016-11-27T18:57:14Z</dcterms:created>
  <dcterms:modified xsi:type="dcterms:W3CDTF">2016-11-27T18:59:09Z</dcterms:modified>
</cp:coreProperties>
</file>