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5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2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5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4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6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7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0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4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8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48F4-B70C-4B21-A874-CF4962A802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E737F-5BDF-4AC4-97AB-E6D3F29B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9" y="70875"/>
            <a:ext cx="3631886" cy="673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3093"/>
            <a:ext cx="2035710" cy="1949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617" y="123093"/>
            <a:ext cx="2203853" cy="19496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22559"/>
            <a:ext cx="4427234" cy="4478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299" y="123093"/>
            <a:ext cx="3516923" cy="659423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20931400">
            <a:off x="2966960" y="915789"/>
            <a:ext cx="2111179" cy="304631"/>
          </a:xfrm>
          <a:prstGeom prst="rightArrow">
            <a:avLst>
              <a:gd name="adj1" fmla="val 44517"/>
              <a:gd name="adj2" fmla="val 6539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49276">
            <a:off x="5350225" y="1047470"/>
            <a:ext cx="922124" cy="316536"/>
          </a:xfrm>
          <a:prstGeom prst="rightArrow">
            <a:avLst>
              <a:gd name="adj1" fmla="val 44517"/>
              <a:gd name="adj2" fmla="val 6539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6609842">
            <a:off x="5931854" y="1973529"/>
            <a:ext cx="627165" cy="304631"/>
          </a:xfrm>
          <a:prstGeom prst="rightArrow">
            <a:avLst>
              <a:gd name="adj1" fmla="val 44517"/>
              <a:gd name="adj2" fmla="val 6539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9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99973"/>
              </p:ext>
            </p:extLst>
          </p:nvPr>
        </p:nvGraphicFramePr>
        <p:xfrm>
          <a:off x="2276605" y="1193800"/>
          <a:ext cx="6096000" cy="462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6168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1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70438" y="81679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70438" y="717811"/>
            <a:ext cx="5469859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76400" y="1279371"/>
            <a:ext cx="0" cy="4283229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70713" y="133852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05069" y="198445"/>
            <a:ext cx="1090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Columns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33962" y="81679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53005" y="8167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06654" y="8167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29957" y="81679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49492" y="81679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01005" y="81679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763005" y="81679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3155890"/>
            <a:ext cx="733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Rows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870713" y="1966335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870713" y="2594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70713" y="32219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870713" y="3849774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70713" y="4477587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70713" y="510540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85800" y="198445"/>
            <a:ext cx="7924800" cy="5821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5</cp:revision>
  <dcterms:created xsi:type="dcterms:W3CDTF">2015-07-29T22:31:53Z</dcterms:created>
  <dcterms:modified xsi:type="dcterms:W3CDTF">2015-07-30T19:23:19Z</dcterms:modified>
</cp:coreProperties>
</file>