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8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1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5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3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0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3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8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80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A1F9A-2735-410F-8F5E-C66CF0BC7D18}" type="datetimeFigureOut">
              <a:rPr lang="en-US" smtClean="0"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AAF1E-0527-4452-A757-35BB56EDD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01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154615" y="480646"/>
            <a:ext cx="5076093" cy="5791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42720" y="1320800"/>
            <a:ext cx="3200400" cy="3200400"/>
          </a:xfrm>
          <a:prstGeom prst="rect">
            <a:avLst/>
          </a:prstGeom>
          <a:solidFill>
            <a:schemeClr val="bg1"/>
          </a:solidFill>
          <a:ln w="203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441938" y="1336431"/>
            <a:ext cx="3200400" cy="3200400"/>
          </a:xfrm>
          <a:prstGeom prst="line">
            <a:avLst/>
          </a:prstGeom>
          <a:ln w="203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453662" y="1371600"/>
            <a:ext cx="3153507" cy="3165231"/>
          </a:xfrm>
          <a:prstGeom prst="line">
            <a:avLst/>
          </a:prstGeom>
          <a:ln w="203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187028" y="1320800"/>
            <a:ext cx="3200400" cy="3200400"/>
          </a:xfrm>
          <a:prstGeom prst="rect">
            <a:avLst/>
          </a:prstGeom>
          <a:noFill/>
          <a:ln w="203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186246" y="1336431"/>
            <a:ext cx="3200400" cy="3200400"/>
          </a:xfrm>
          <a:prstGeom prst="line">
            <a:avLst/>
          </a:prstGeom>
          <a:ln w="203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7197970" y="1371600"/>
            <a:ext cx="3153507" cy="3165231"/>
          </a:xfrm>
          <a:prstGeom prst="line">
            <a:avLst/>
          </a:prstGeom>
          <a:ln w="203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31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elogram 3"/>
          <p:cNvSpPr/>
          <p:nvPr/>
        </p:nvSpPr>
        <p:spPr>
          <a:xfrm>
            <a:off x="3474720" y="1483360"/>
            <a:ext cx="2387600" cy="822960"/>
          </a:xfrm>
          <a:prstGeom prst="parallelogram">
            <a:avLst>
              <a:gd name="adj" fmla="val 107716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arallelogram 2"/>
          <p:cNvSpPr/>
          <p:nvPr/>
        </p:nvSpPr>
        <p:spPr>
          <a:xfrm>
            <a:off x="3464560" y="1158240"/>
            <a:ext cx="2387600" cy="822960"/>
          </a:xfrm>
          <a:prstGeom prst="parallelogram">
            <a:avLst>
              <a:gd name="adj" fmla="val 107716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3464560" y="853440"/>
            <a:ext cx="2387600" cy="822960"/>
          </a:xfrm>
          <a:prstGeom prst="parallelogram">
            <a:avLst>
              <a:gd name="adj" fmla="val 107716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arallelogram 4"/>
          <p:cNvSpPr/>
          <p:nvPr/>
        </p:nvSpPr>
        <p:spPr>
          <a:xfrm>
            <a:off x="3533335" y="3980376"/>
            <a:ext cx="2387600" cy="822960"/>
          </a:xfrm>
          <a:prstGeom prst="parallelogram">
            <a:avLst>
              <a:gd name="adj" fmla="val 107716"/>
            </a:avLst>
          </a:prstGeom>
          <a:solidFill>
            <a:schemeClr val="bg2">
              <a:lumMod val="50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3523175" y="3655256"/>
            <a:ext cx="2387600" cy="822960"/>
          </a:xfrm>
          <a:prstGeom prst="parallelogram">
            <a:avLst>
              <a:gd name="adj" fmla="val 107716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3523175" y="3350456"/>
            <a:ext cx="2387600" cy="822960"/>
          </a:xfrm>
          <a:prstGeom prst="parallelogram">
            <a:avLst>
              <a:gd name="adj" fmla="val 107716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0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Graham</dc:creator>
  <cp:lastModifiedBy>James Graham</cp:lastModifiedBy>
  <cp:revision>4</cp:revision>
  <dcterms:created xsi:type="dcterms:W3CDTF">2016-11-01T12:24:23Z</dcterms:created>
  <dcterms:modified xsi:type="dcterms:W3CDTF">2016-11-02T14:19:02Z</dcterms:modified>
</cp:coreProperties>
</file>