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4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220A-9CBA-41E3-8238-E93EF980924F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40EC-DEDB-4CE0-8B45-CBBEBB7B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825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220A-9CBA-41E3-8238-E93EF980924F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40EC-DEDB-4CE0-8B45-CBBEBB7B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24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220A-9CBA-41E3-8238-E93EF980924F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40EC-DEDB-4CE0-8B45-CBBEBB7B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232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220A-9CBA-41E3-8238-E93EF980924F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40EC-DEDB-4CE0-8B45-CBBEBB7B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36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220A-9CBA-41E3-8238-E93EF980924F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40EC-DEDB-4CE0-8B45-CBBEBB7B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90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220A-9CBA-41E3-8238-E93EF980924F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40EC-DEDB-4CE0-8B45-CBBEBB7B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812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220A-9CBA-41E3-8238-E93EF980924F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40EC-DEDB-4CE0-8B45-CBBEBB7B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053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220A-9CBA-41E3-8238-E93EF980924F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40EC-DEDB-4CE0-8B45-CBBEBB7B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78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220A-9CBA-41E3-8238-E93EF980924F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40EC-DEDB-4CE0-8B45-CBBEBB7B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3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220A-9CBA-41E3-8238-E93EF980924F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40EC-DEDB-4CE0-8B45-CBBEBB7B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234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220A-9CBA-41E3-8238-E93EF980924F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40EC-DEDB-4CE0-8B45-CBBEBB7B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7220A-9CBA-41E3-8238-E93EF980924F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F40EC-DEDB-4CE0-8B45-CBBEBB7B6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54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371600" y="2438400"/>
            <a:ext cx="5029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Call:</a:t>
            </a:r>
          </a:p>
          <a:p>
            <a:r>
              <a:rPr lang="en-US" dirty="0" smtClean="0"/>
              <a:t>lm(formula = Y ~ X + I(X^2) + I(X^3))</a:t>
            </a:r>
          </a:p>
          <a:p>
            <a:endParaRPr lang="en-US" dirty="0" smtClean="0"/>
          </a:p>
          <a:p>
            <a:r>
              <a:rPr lang="en-US" dirty="0" smtClean="0"/>
              <a:t>Coefficients:</a:t>
            </a:r>
          </a:p>
          <a:p>
            <a:r>
              <a:rPr lang="en-US" dirty="0" smtClean="0"/>
              <a:t>(Intercept)            X       I(X^2)       I(X^3)  </a:t>
            </a:r>
          </a:p>
          <a:p>
            <a:r>
              <a:rPr lang="en-US" dirty="0" smtClean="0"/>
              <a:t> -3.529e-01    1.049e+00   -1.120e-03    6.853e-06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579357" y="5115305"/>
                <a:ext cx="4461286" cy="564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𝑌</m:t>
                    </m:r>
                    <m:r>
                      <a:rPr lang="en-US" sz="280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sz="2800" dirty="0" smtClean="0"/>
                          <m:t>β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sz="2800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sz="2800" dirty="0" smtClean="0"/>
                          <m:t>β</m:t>
                        </m:r>
                      </m:e>
                      <m:sub>
                        <m:r>
                          <a:rPr lang="en-US" sz="2800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sz="2800" dirty="0" smtClean="0"/>
                          <m:t>β</m:t>
                        </m:r>
                      </m:e>
                      <m:sub>
                        <m:r>
                          <a:rPr lang="en-US" sz="2800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sz="2800" dirty="0" smtClean="0"/>
                          <m:t>β</m:t>
                        </m:r>
                      </m:e>
                      <m:sub>
                        <m:r>
                          <a:rPr lang="en-US" sz="2800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9357" y="5115305"/>
                <a:ext cx="4461286" cy="56477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/>
          <p:cNvCxnSpPr/>
          <p:nvPr/>
        </p:nvCxnSpPr>
        <p:spPr>
          <a:xfrm flipH="1" flipV="1">
            <a:off x="1981200" y="4192726"/>
            <a:ext cx="381000" cy="97844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200400" y="4192726"/>
            <a:ext cx="0" cy="97844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4114800" y="4192726"/>
            <a:ext cx="152400" cy="97844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257800" y="4192727"/>
            <a:ext cx="152400" cy="97844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143000" y="2209800"/>
            <a:ext cx="5257800" cy="3657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1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2591</TotalTime>
  <Words>59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3</cp:revision>
  <dcterms:created xsi:type="dcterms:W3CDTF">2015-02-03T00:21:30Z</dcterms:created>
  <dcterms:modified xsi:type="dcterms:W3CDTF">2015-02-04T19:32:35Z</dcterms:modified>
</cp:coreProperties>
</file>