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2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4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0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8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5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2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0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3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6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3C79F-A7A8-4F23-B57E-D02DE4C8AC2B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FE0AB-6D4B-41C6-AE5B-2531E32B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7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46837" y="1247186"/>
            <a:ext cx="1135216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R-Studio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46837" y="2215239"/>
            <a:ext cx="1135216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cxnSp>
        <p:nvCxnSpPr>
          <p:cNvPr id="7" name="Straight Arrow Connector 6"/>
          <p:cNvCxnSpPr>
            <a:stCxn id="16" idx="3"/>
            <a:endCxn id="5" idx="1"/>
          </p:cNvCxnSpPr>
          <p:nvPr/>
        </p:nvCxnSpPr>
        <p:spPr>
          <a:xfrm>
            <a:off x="4758004" y="2407835"/>
            <a:ext cx="788833" cy="218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46837" y="3316329"/>
            <a:ext cx="1135216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Libraries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22350" y="3411579"/>
            <a:ext cx="1135216" cy="3895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Libraries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5" idx="2"/>
            <a:endCxn id="9" idx="0"/>
          </p:cNvCxnSpPr>
          <p:nvPr/>
        </p:nvCxnSpPr>
        <p:spPr>
          <a:xfrm>
            <a:off x="6114445" y="2604792"/>
            <a:ext cx="0" cy="71153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40430" y="1241425"/>
            <a:ext cx="1317574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R Scripts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40430" y="2213058"/>
            <a:ext cx="1317574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Input Files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470886" y="2213058"/>
            <a:ext cx="1317574" cy="389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Output Files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4" idx="2"/>
            <a:endCxn id="5" idx="0"/>
          </p:cNvCxnSpPr>
          <p:nvPr/>
        </p:nvCxnSpPr>
        <p:spPr>
          <a:xfrm>
            <a:off x="6114445" y="1636739"/>
            <a:ext cx="0" cy="5785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17" idx="1"/>
          </p:cNvCxnSpPr>
          <p:nvPr/>
        </p:nvCxnSpPr>
        <p:spPr>
          <a:xfrm flipV="1">
            <a:off x="6682053" y="2407835"/>
            <a:ext cx="788833" cy="218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62427" y="1434020"/>
            <a:ext cx="788833" cy="2181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55658" y="4217671"/>
            <a:ext cx="1317574" cy="58930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 smtClean="0"/>
              <a:t>GIS Application</a:t>
            </a:r>
            <a:endParaRPr lang="en-US" dirty="0"/>
          </a:p>
        </p:txBody>
      </p:sp>
      <p:cxnSp>
        <p:nvCxnSpPr>
          <p:cNvPr id="32" name="Elbow Connector 31"/>
          <p:cNvCxnSpPr>
            <a:stCxn id="28" idx="1"/>
            <a:endCxn id="16" idx="2"/>
          </p:cNvCxnSpPr>
          <p:nvPr/>
        </p:nvCxnSpPr>
        <p:spPr>
          <a:xfrm rot="10800000">
            <a:off x="4099218" y="2602612"/>
            <a:ext cx="1356441" cy="1909711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7" idx="2"/>
            <a:endCxn id="28" idx="3"/>
          </p:cNvCxnSpPr>
          <p:nvPr/>
        </p:nvCxnSpPr>
        <p:spPr>
          <a:xfrm rot="5400000">
            <a:off x="6496598" y="2879246"/>
            <a:ext cx="1909711" cy="1356441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43250" y="994410"/>
            <a:ext cx="5955030" cy="41262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9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5400">
          <a:solidFill>
            <a:schemeClr val="tx1"/>
          </a:solidFill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Graham</dc:creator>
  <cp:lastModifiedBy>Jim Graham</cp:lastModifiedBy>
  <cp:revision>2</cp:revision>
  <dcterms:created xsi:type="dcterms:W3CDTF">2013-10-07T13:03:31Z</dcterms:created>
  <dcterms:modified xsi:type="dcterms:W3CDTF">2013-10-09T15:02:43Z</dcterms:modified>
</cp:coreProperties>
</file>