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39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58138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909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859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15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158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26598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3476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75549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993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706121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5682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5699C-F608-41B9-88F3-AA93EF30DDE0}" type="datetimeFigureOut">
              <a:rPr lang="en-US" smtClean="0"/>
              <a:t>1/31/2016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AC24B4-4DAE-4210-9255-FC6BFE1DAD9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9985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609600"/>
            <a:ext cx="2562225" cy="554072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1676400" y="2819400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Project Raster Data </a:t>
            </a:r>
            <a:r>
              <a:rPr lang="en-US" dirty="0" smtClean="0"/>
              <a:t>to a new Spatial Reference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616947" y="5362363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Project Vector Data </a:t>
            </a:r>
            <a:r>
              <a:rPr lang="en-US" dirty="0" smtClean="0"/>
              <a:t>to a new Spatial Reference</a:t>
            </a:r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>
            <a:off x="5181600" y="4114800"/>
            <a:ext cx="838200" cy="152400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ounded Rectangle 10"/>
          <p:cNvSpPr/>
          <p:nvPr/>
        </p:nvSpPr>
        <p:spPr>
          <a:xfrm>
            <a:off x="5014912" y="5543234"/>
            <a:ext cx="1004888" cy="152400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ounded Rectangle 11"/>
          <p:cNvSpPr/>
          <p:nvPr/>
        </p:nvSpPr>
        <p:spPr>
          <a:xfrm>
            <a:off x="5014912" y="5685529"/>
            <a:ext cx="1004888" cy="152400"/>
          </a:xfrm>
          <a:prstGeom prst="roundRect">
            <a:avLst/>
          </a:prstGeom>
          <a:noFill/>
          <a:ln w="127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TextBox 12"/>
          <p:cNvSpPr txBox="1"/>
          <p:nvPr/>
        </p:nvSpPr>
        <p:spPr>
          <a:xfrm>
            <a:off x="1654629" y="4173309"/>
            <a:ext cx="2590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Define</a:t>
            </a:r>
            <a:r>
              <a:rPr lang="en-US" dirty="0" smtClean="0"/>
              <a:t> the Spatial Reference for any data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4038600" y="3200400"/>
            <a:ext cx="1143000" cy="83820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3871912" y="4496474"/>
            <a:ext cx="1143000" cy="1046760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12" idx="1"/>
          </p:cNvCxnSpPr>
          <p:nvPr/>
        </p:nvCxnSpPr>
        <p:spPr>
          <a:xfrm flipV="1">
            <a:off x="3871912" y="5761729"/>
            <a:ext cx="1143000" cy="1"/>
          </a:xfrm>
          <a:prstGeom prst="straightConnector1">
            <a:avLst/>
          </a:prstGeom>
          <a:ln w="38100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1219200" y="457200"/>
            <a:ext cx="6096000" cy="5867400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49444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23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Humboldt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jg2345</dc:creator>
  <cp:lastModifiedBy>jg2345</cp:lastModifiedBy>
  <cp:revision>2</cp:revision>
  <dcterms:created xsi:type="dcterms:W3CDTF">2016-01-31T17:20:59Z</dcterms:created>
  <dcterms:modified xsi:type="dcterms:W3CDTF">2016-01-31T17:47:31Z</dcterms:modified>
</cp:coreProperties>
</file>